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9" r:id="rId2"/>
  </p:sldMasterIdLst>
  <p:notesMasterIdLst>
    <p:notesMasterId r:id="rId45"/>
  </p:notesMasterIdLst>
  <p:sldIdLst>
    <p:sldId id="308" r:id="rId3"/>
    <p:sldId id="257" r:id="rId4"/>
    <p:sldId id="387" r:id="rId5"/>
    <p:sldId id="388" r:id="rId6"/>
    <p:sldId id="407" r:id="rId7"/>
    <p:sldId id="389" r:id="rId8"/>
    <p:sldId id="408" r:id="rId9"/>
    <p:sldId id="409" r:id="rId10"/>
    <p:sldId id="450" r:id="rId11"/>
    <p:sldId id="412" r:id="rId12"/>
    <p:sldId id="413" r:id="rId13"/>
    <p:sldId id="414" r:id="rId14"/>
    <p:sldId id="415" r:id="rId15"/>
    <p:sldId id="449" r:id="rId16"/>
    <p:sldId id="417" r:id="rId17"/>
    <p:sldId id="448" r:id="rId18"/>
    <p:sldId id="418" r:id="rId19"/>
    <p:sldId id="429" r:id="rId20"/>
    <p:sldId id="419" r:id="rId21"/>
    <p:sldId id="420" r:id="rId22"/>
    <p:sldId id="421" r:id="rId23"/>
    <p:sldId id="431" r:id="rId24"/>
    <p:sldId id="438" r:id="rId25"/>
    <p:sldId id="439" r:id="rId26"/>
    <p:sldId id="445" r:id="rId27"/>
    <p:sldId id="347" r:id="rId28"/>
    <p:sldId id="423" r:id="rId29"/>
    <p:sldId id="440" r:id="rId30"/>
    <p:sldId id="425" r:id="rId31"/>
    <p:sldId id="433" r:id="rId32"/>
    <p:sldId id="434" r:id="rId33"/>
    <p:sldId id="446" r:id="rId34"/>
    <p:sldId id="437" r:id="rId35"/>
    <p:sldId id="381" r:id="rId36"/>
    <p:sldId id="292" r:id="rId37"/>
    <p:sldId id="442" r:id="rId38"/>
    <p:sldId id="436" r:id="rId39"/>
    <p:sldId id="428" r:id="rId40"/>
    <p:sldId id="367" r:id="rId41"/>
    <p:sldId id="443" r:id="rId42"/>
    <p:sldId id="447" r:id="rId43"/>
    <p:sldId id="300" r:id="rId44"/>
  </p:sldIdLst>
  <p:sldSz cx="10904538" cy="7780338"/>
  <p:notesSz cx="6865938" cy="9998075"/>
  <p:embeddedFontLst>
    <p:embeddedFont>
      <p:font typeface="나눔바른고딕" panose="020B0600000101010101" charset="-127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HY견고딕" panose="02030600000101010101" pitchFamily="18" charset="-127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Aharoni" panose="02010803020104030203" pitchFamily="2" charset="-79"/>
      <p:bold r:id="rId55"/>
    </p:embeddedFont>
    <p:embeddedFont>
      <p:font typeface="Wingdings 2" panose="05020102010507070707" pitchFamily="18" charset="2"/>
      <p:regular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0FF2CB6E-E0B8-45BD-9483-9E4E14F18E4E}">
          <p14:sldIdLst>
            <p14:sldId id="308"/>
            <p14:sldId id="257"/>
            <p14:sldId id="387"/>
            <p14:sldId id="388"/>
            <p14:sldId id="407"/>
            <p14:sldId id="389"/>
            <p14:sldId id="408"/>
            <p14:sldId id="409"/>
            <p14:sldId id="450"/>
            <p14:sldId id="412"/>
            <p14:sldId id="413"/>
            <p14:sldId id="414"/>
            <p14:sldId id="415"/>
            <p14:sldId id="449"/>
            <p14:sldId id="417"/>
            <p14:sldId id="448"/>
            <p14:sldId id="418"/>
            <p14:sldId id="429"/>
            <p14:sldId id="419"/>
            <p14:sldId id="420"/>
            <p14:sldId id="421"/>
            <p14:sldId id="431"/>
            <p14:sldId id="438"/>
            <p14:sldId id="439"/>
            <p14:sldId id="445"/>
            <p14:sldId id="347"/>
            <p14:sldId id="423"/>
            <p14:sldId id="440"/>
            <p14:sldId id="425"/>
            <p14:sldId id="433"/>
            <p14:sldId id="434"/>
            <p14:sldId id="446"/>
            <p14:sldId id="437"/>
            <p14:sldId id="381"/>
            <p14:sldId id="292"/>
            <p14:sldId id="442"/>
            <p14:sldId id="436"/>
            <p14:sldId id="428"/>
            <p14:sldId id="367"/>
            <p14:sldId id="443"/>
            <p14:sldId id="447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28" userDrawn="1">
          <p15:clr>
            <a:srgbClr val="A4A3A4"/>
          </p15:clr>
        </p15:guide>
        <p15:guide id="2" pos="1008" userDrawn="1">
          <p15:clr>
            <a:srgbClr val="A4A3A4"/>
          </p15:clr>
        </p15:guide>
        <p15:guide id="3" pos="7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77C4"/>
    <a:srgbClr val="FF0505"/>
    <a:srgbClr val="05BC58"/>
    <a:srgbClr val="4CE47B"/>
    <a:srgbClr val="2E6CA4"/>
    <a:srgbClr val="404040"/>
    <a:srgbClr val="3E73C2"/>
    <a:srgbClr val="C6D9F1"/>
    <a:srgbClr val="FDEAD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96353" autoAdjust="0"/>
  </p:normalViewPr>
  <p:slideViewPr>
    <p:cSldViewPr snapToGrid="0">
      <p:cViewPr varScale="1">
        <p:scale>
          <a:sx n="98" d="100"/>
          <a:sy n="98" d="100"/>
        </p:scale>
        <p:origin x="1734" y="96"/>
      </p:cViewPr>
      <p:guideLst>
        <p:guide orient="horz" pos="2428"/>
        <p:guide pos="1008"/>
        <p:guide pos="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9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33" tIns="48168" rIns="96333" bIns="4816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33" tIns="48168" rIns="96333" bIns="48168" rtlCol="0"/>
          <a:lstStyle>
            <a:lvl1pPr algn="r">
              <a:defRPr sz="1300"/>
            </a:lvl1pPr>
          </a:lstStyle>
          <a:p>
            <a:fld id="{801EDBC9-FD94-438B-9876-4278C8D8E6BA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68388" y="1249363"/>
            <a:ext cx="4729162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33" tIns="48168" rIns="96333" bIns="4816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8"/>
            <a:ext cx="5492750" cy="3936742"/>
          </a:xfrm>
          <a:prstGeom prst="rect">
            <a:avLst/>
          </a:prstGeom>
        </p:spPr>
        <p:txBody>
          <a:bodyPr vert="horz" lIns="96333" tIns="48168" rIns="96333" bIns="4816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41"/>
            <a:ext cx="2975240" cy="501639"/>
          </a:xfrm>
          <a:prstGeom prst="rect">
            <a:avLst/>
          </a:prstGeom>
        </p:spPr>
        <p:txBody>
          <a:bodyPr vert="horz" lIns="96333" tIns="48168" rIns="96333" bIns="4816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41"/>
            <a:ext cx="2975240" cy="501639"/>
          </a:xfrm>
          <a:prstGeom prst="rect">
            <a:avLst/>
          </a:prstGeom>
        </p:spPr>
        <p:txBody>
          <a:bodyPr vert="horz" lIns="96333" tIns="48168" rIns="96333" bIns="48168" rtlCol="0" anchor="b"/>
          <a:lstStyle>
            <a:lvl1pPr algn="r">
              <a:defRPr sz="1300"/>
            </a:lvl1pPr>
          </a:lstStyle>
          <a:p>
            <a:fld id="{6AFBE48F-CDB4-4C7A-92B9-83A72B067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71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BE48F-CDB4-4C7A-92B9-83A72B0674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9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BE48F-CDB4-4C7A-92B9-83A72B0674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34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BE48F-CDB4-4C7A-92B9-83A72B0674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84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BE48F-CDB4-4C7A-92B9-83A72B06745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2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C2696A-BC53-4170-A282-9590414BA5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"/>
            <a:ext cx="10904538" cy="77805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88" y="3247054"/>
            <a:ext cx="4105470" cy="36023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7851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78A85A8-6F53-4124-A2EC-D037A1D3A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" y="0"/>
            <a:ext cx="10903901" cy="7780338"/>
          </a:xfrm>
          <a:prstGeom prst="rect">
            <a:avLst/>
          </a:prstGeom>
        </p:spPr>
      </p:pic>
      <p:cxnSp>
        <p:nvCxnSpPr>
          <p:cNvPr id="11" name="직선 연결선 10"/>
          <p:cNvCxnSpPr/>
          <p:nvPr userDrawn="1"/>
        </p:nvCxnSpPr>
        <p:spPr>
          <a:xfrm>
            <a:off x="388621" y="414486"/>
            <a:ext cx="547688" cy="0"/>
          </a:xfrm>
          <a:prstGeom prst="line">
            <a:avLst/>
          </a:prstGeom>
          <a:ln>
            <a:solidFill>
              <a:schemeClr val="bg1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381001" y="137487"/>
            <a:ext cx="547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0" eaLnBrk="1" latinLnBrk="0" hangingPunct="1"/>
            <a:r>
              <a:rPr lang="ko-KR" altLang="en-US" sz="1200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별 첨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282595" y="7419936"/>
            <a:ext cx="5904656" cy="3604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050" kern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j-ea"/>
                <a:ea typeface="+mn-ea"/>
                <a:cs typeface="+mn-cs"/>
              </a:rPr>
              <a:t>/39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-357911" y="7442388"/>
            <a:ext cx="580876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fld id="{254420A2-93EB-465A-89C9-8649CB5D1936}" type="slidenum">
              <a:rPr lang="ko-KR" altLang="en-US" sz="1200" b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j-ea"/>
                <a:ea typeface="+mj-ea"/>
              </a:rPr>
              <a:t>‹#›</a:t>
            </a:fld>
            <a:endParaRPr lang="ko-KR" altLang="en-US" sz="2000" b="0" dirty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sp>
        <p:nvSpPr>
          <p:cNvPr id="9" name="Text Box 81">
            <a:extLst>
              <a:ext uri="{FF2B5EF4-FFF2-40B4-BE49-F238E27FC236}">
                <a16:creationId xmlns:a16="http://schemas.microsoft.com/office/drawing/2014/main" id="{245EEFA0-3C1F-4BF7-A199-EBAB5C881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6364" y="283044"/>
            <a:ext cx="235267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eaLnBrk="1" fontAlgn="auto" latinLnBrk="1" hangingPunct="1">
              <a:spcAft>
                <a:spcPts val="0"/>
              </a:spcAft>
              <a:defRPr/>
            </a:pP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Smart Signals Traffic</a:t>
            </a:r>
            <a:r>
              <a:rPr lang="en-US" altLang="ko-KR" sz="1800" b="1" baseline="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28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63663" y="1273175"/>
            <a:ext cx="8177212" cy="27082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63663" y="4086225"/>
            <a:ext cx="8177212" cy="1878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57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90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4538" y="1939925"/>
            <a:ext cx="9404350" cy="32369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4538" y="5207000"/>
            <a:ext cx="9404350" cy="17018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358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49300" y="2071688"/>
            <a:ext cx="4625975" cy="49355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527675" y="2071688"/>
            <a:ext cx="4627563" cy="49355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8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0888" y="414338"/>
            <a:ext cx="9405937" cy="15033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50888" y="1906588"/>
            <a:ext cx="461327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50888" y="2841625"/>
            <a:ext cx="4613275" cy="41798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519738" y="1906588"/>
            <a:ext cx="4637087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519738" y="2841625"/>
            <a:ext cx="4637087" cy="41798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5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93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71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0888" y="519113"/>
            <a:ext cx="3517900" cy="181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35500" y="1120775"/>
            <a:ext cx="5521325" cy="55292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50888" y="2333625"/>
            <a:ext cx="3517900" cy="4324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36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0888" y="519113"/>
            <a:ext cx="3517900" cy="181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635500" y="1120775"/>
            <a:ext cx="5521325" cy="55292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50888" y="2333625"/>
            <a:ext cx="3517900" cy="4324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4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4C8894-DD18-4BB4-B52D-7C0E05CC3D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0904539" cy="7767153"/>
          </a:xfrm>
          <a:prstGeom prst="rect">
            <a:avLst/>
          </a:prstGeom>
          <a:solidFill>
            <a:srgbClr val="84D9E1"/>
          </a:solidFill>
        </p:spPr>
      </p:pic>
    </p:spTree>
    <p:extLst>
      <p:ext uri="{BB962C8B-B14F-4D97-AF65-F5344CB8AC3E}">
        <p14:creationId xmlns:p14="http://schemas.microsoft.com/office/powerpoint/2010/main" val="34869403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769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804150" y="414338"/>
            <a:ext cx="2351088" cy="65928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49300" y="414338"/>
            <a:ext cx="6902450" cy="65928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1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867C679-5932-47E6-9DBA-07E9E66FAB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" y="-18662"/>
            <a:ext cx="10903901" cy="778033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282595" y="7419936"/>
            <a:ext cx="5904656" cy="3604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050" kern="12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j-ea"/>
                <a:ea typeface="+mn-ea"/>
                <a:cs typeface="+mn-cs"/>
              </a:rPr>
              <a:t>/42</a:t>
            </a:r>
            <a:endParaRPr lang="en-US" altLang="ko-KR" sz="1050" kern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atin typeface="+mj-ea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357911" y="7442388"/>
            <a:ext cx="580876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fld id="{254420A2-93EB-465A-89C9-8649CB5D1936}" type="slidenum">
              <a:rPr lang="ko-KR" altLang="en-US" sz="1200" b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j-ea"/>
                <a:ea typeface="+mj-ea"/>
              </a:rPr>
              <a:t>‹#›</a:t>
            </a:fld>
            <a:endParaRPr lang="ko-KR" altLang="en-US" sz="2000" b="0" dirty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123" y="92451"/>
            <a:ext cx="670618" cy="341406"/>
          </a:xfrm>
          <a:prstGeom prst="rect">
            <a:avLst/>
          </a:prstGeom>
        </p:spPr>
      </p:pic>
      <p:cxnSp>
        <p:nvCxnSpPr>
          <p:cNvPr id="21" name="직선 연결선 20"/>
          <p:cNvCxnSpPr/>
          <p:nvPr userDrawn="1"/>
        </p:nvCxnSpPr>
        <p:spPr>
          <a:xfrm>
            <a:off x="388621" y="414486"/>
            <a:ext cx="547688" cy="0"/>
          </a:xfrm>
          <a:prstGeom prst="line">
            <a:avLst/>
          </a:prstGeom>
          <a:ln>
            <a:solidFill>
              <a:schemeClr val="bg1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81">
            <a:extLst>
              <a:ext uri="{FF2B5EF4-FFF2-40B4-BE49-F238E27FC236}">
                <a16:creationId xmlns:a16="http://schemas.microsoft.com/office/drawing/2014/main" id="{245EEFA0-3C1F-4BF7-A199-EBAB5C881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6364" y="283044"/>
            <a:ext cx="235267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eaLnBrk="1" fontAlgn="auto" latinLnBrk="1" hangingPunct="1">
              <a:spcAft>
                <a:spcPts val="0"/>
              </a:spcAft>
              <a:defRPr/>
            </a:pP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Smart Signals Traffic</a:t>
            </a:r>
            <a:r>
              <a:rPr lang="en-US" altLang="ko-KR" sz="1800" b="1" baseline="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11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9B31B30-AA0C-4BB1-B619-84A44F638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" y="0"/>
            <a:ext cx="10903901" cy="77803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372BD-4C4A-4625-86A9-82F3B00FC056}"/>
              </a:ext>
            </a:extLst>
          </p:cNvPr>
          <p:cNvSpPr txBox="1"/>
          <p:nvPr userDrawn="1"/>
        </p:nvSpPr>
        <p:spPr>
          <a:xfrm>
            <a:off x="5282595" y="7419936"/>
            <a:ext cx="5904656" cy="3604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050" kern="12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j-ea"/>
                <a:ea typeface="+mn-ea"/>
                <a:cs typeface="+mn-cs"/>
              </a:rPr>
              <a:t>/42</a:t>
            </a:r>
            <a:endParaRPr lang="en-US" altLang="ko-KR" sz="1050" kern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atin typeface="+mj-ea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EF1BD-7026-4BE4-AD65-378DD34B68EE}"/>
              </a:ext>
            </a:extLst>
          </p:cNvPr>
          <p:cNvSpPr txBox="1"/>
          <p:nvPr userDrawn="1"/>
        </p:nvSpPr>
        <p:spPr>
          <a:xfrm>
            <a:off x="-357911" y="7442388"/>
            <a:ext cx="580876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fld id="{254420A2-93EB-465A-89C9-8649CB5D1936}" type="slidenum">
              <a:rPr lang="ko-KR" altLang="en-US" sz="1200" b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j-ea"/>
                <a:ea typeface="+mj-ea"/>
              </a:rPr>
              <a:t>‹#›</a:t>
            </a:fld>
            <a:endParaRPr lang="ko-KR" altLang="en-US" sz="2000" b="0" dirty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EDE54C0-9039-492B-91F6-0AF012DE993C}"/>
              </a:ext>
            </a:extLst>
          </p:cNvPr>
          <p:cNvCxnSpPr/>
          <p:nvPr userDrawn="1"/>
        </p:nvCxnSpPr>
        <p:spPr>
          <a:xfrm>
            <a:off x="388621" y="414486"/>
            <a:ext cx="547688" cy="0"/>
          </a:xfrm>
          <a:prstGeom prst="line">
            <a:avLst/>
          </a:prstGeom>
          <a:ln>
            <a:solidFill>
              <a:schemeClr val="bg1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7A75705-2D7E-4D8F-8CD2-7B78BD10D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3287" y="92451"/>
            <a:ext cx="670618" cy="335309"/>
          </a:xfrm>
          <a:prstGeom prst="rect">
            <a:avLst/>
          </a:prstGeom>
        </p:spPr>
      </p:pic>
      <p:sp>
        <p:nvSpPr>
          <p:cNvPr id="11" name="Text Box 81">
            <a:extLst>
              <a:ext uri="{FF2B5EF4-FFF2-40B4-BE49-F238E27FC236}">
                <a16:creationId xmlns:a16="http://schemas.microsoft.com/office/drawing/2014/main" id="{245EEFA0-3C1F-4BF7-A199-EBAB5C881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6364" y="283044"/>
            <a:ext cx="235267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eaLnBrk="1" fontAlgn="auto" latinLnBrk="1" hangingPunct="1">
              <a:spcAft>
                <a:spcPts val="0"/>
              </a:spcAft>
              <a:defRPr/>
            </a:pP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Smart Signals Traffic</a:t>
            </a:r>
            <a:r>
              <a:rPr lang="en-US" altLang="ko-KR" sz="1800" b="1" baseline="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6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B7FDCB3-B9BE-4C5B-91E3-5999EFC5F8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" y="0"/>
            <a:ext cx="10903901" cy="778033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282595" y="7419936"/>
            <a:ext cx="5904656" cy="3604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050" kern="12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j-ea"/>
                <a:ea typeface="+mn-ea"/>
                <a:cs typeface="+mn-cs"/>
              </a:rPr>
              <a:t>/42                        </a:t>
            </a:r>
            <a:endParaRPr lang="en-US" altLang="ko-KR" sz="1050" kern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atin typeface="+mj-ea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357911" y="7442388"/>
            <a:ext cx="580876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ko-KR" altLang="en-US" sz="1200" b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j-ea"/>
                <a:ea typeface="+mj-ea"/>
              </a:rPr>
              <a:t> </a:t>
            </a:r>
            <a:fld id="{254420A2-93EB-465A-89C9-8649CB5D1936}" type="slidenum">
              <a:rPr lang="ko-KR" altLang="en-US" sz="1200" b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j-ea"/>
                <a:ea typeface="+mj-ea"/>
              </a:rPr>
              <a:t>‹#›</a:t>
            </a:fld>
            <a:r>
              <a:rPr lang="ko-KR" altLang="en-US" sz="1200" b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j-ea"/>
                <a:ea typeface="+mj-ea"/>
              </a:rPr>
              <a:t>            </a:t>
            </a:r>
            <a:endParaRPr lang="ko-KR" altLang="en-US" sz="2000" b="0" dirty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171" y="92451"/>
            <a:ext cx="664522" cy="335309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388621" y="414486"/>
            <a:ext cx="547688" cy="0"/>
          </a:xfrm>
          <a:prstGeom prst="line">
            <a:avLst/>
          </a:prstGeom>
          <a:ln>
            <a:solidFill>
              <a:schemeClr val="bg1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81">
            <a:extLst>
              <a:ext uri="{FF2B5EF4-FFF2-40B4-BE49-F238E27FC236}">
                <a16:creationId xmlns:a16="http://schemas.microsoft.com/office/drawing/2014/main" id="{245EEFA0-3C1F-4BF7-A199-EBAB5C881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6364" y="283044"/>
            <a:ext cx="235267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eaLnBrk="1" fontAlgn="auto" latinLnBrk="1" hangingPunct="1">
              <a:spcAft>
                <a:spcPts val="0"/>
              </a:spcAft>
              <a:defRPr/>
            </a:pP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Smart Signals Traffic</a:t>
            </a:r>
            <a:r>
              <a:rPr lang="en-US" altLang="ko-KR" sz="1800" b="1" baseline="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66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B1DECFD-F2AA-4E06-8226-354D2E59D4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" y="-18662"/>
            <a:ext cx="10903901" cy="77803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123" y="92451"/>
            <a:ext cx="670618" cy="335309"/>
          </a:xfrm>
          <a:prstGeom prst="rect">
            <a:avLst/>
          </a:prstGeom>
        </p:spPr>
      </p:pic>
      <p:cxnSp>
        <p:nvCxnSpPr>
          <p:cNvPr id="11" name="직선 연결선 10"/>
          <p:cNvCxnSpPr/>
          <p:nvPr userDrawn="1"/>
        </p:nvCxnSpPr>
        <p:spPr>
          <a:xfrm>
            <a:off x="388621" y="414486"/>
            <a:ext cx="547688" cy="0"/>
          </a:xfrm>
          <a:prstGeom prst="line">
            <a:avLst/>
          </a:prstGeom>
          <a:ln>
            <a:solidFill>
              <a:schemeClr val="bg1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81">
            <a:extLst>
              <a:ext uri="{FF2B5EF4-FFF2-40B4-BE49-F238E27FC236}">
                <a16:creationId xmlns:a16="http://schemas.microsoft.com/office/drawing/2014/main" id="{245EEFA0-3C1F-4BF7-A199-EBAB5C881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6364" y="283044"/>
            <a:ext cx="235267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eaLnBrk="1" fontAlgn="auto" latinLnBrk="1" hangingPunct="1">
              <a:spcAft>
                <a:spcPts val="0"/>
              </a:spcAft>
              <a:defRPr/>
            </a:pP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Smart Signals Traffic</a:t>
            </a:r>
            <a:r>
              <a:rPr lang="en-US" altLang="ko-KR" sz="1800" b="1" baseline="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357911" y="7442388"/>
            <a:ext cx="580876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ko-KR" altLang="en-US" sz="1200" b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j-ea"/>
                <a:ea typeface="+mj-ea"/>
              </a:rPr>
              <a:t> </a:t>
            </a:r>
            <a:fld id="{254420A2-93EB-465A-89C9-8649CB5D1936}" type="slidenum">
              <a:rPr lang="ko-KR" altLang="en-US" sz="1200" b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j-ea"/>
                <a:ea typeface="+mj-ea"/>
              </a:rPr>
              <a:t>‹#›</a:t>
            </a:fld>
            <a:r>
              <a:rPr lang="ko-KR" altLang="en-US" sz="1200" b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j-ea"/>
                <a:ea typeface="+mj-ea"/>
              </a:rPr>
              <a:t>            </a:t>
            </a:r>
            <a:endParaRPr lang="ko-KR" altLang="en-US" sz="2000" b="0" dirty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282595" y="7419936"/>
            <a:ext cx="5904656" cy="3604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050" kern="12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j-ea"/>
                <a:ea typeface="+mn-ea"/>
                <a:cs typeface="+mn-cs"/>
              </a:rPr>
              <a:t>/42                        </a:t>
            </a:r>
            <a:endParaRPr lang="en-US" altLang="ko-KR" sz="1050" kern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94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04538" cy="77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4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843" y="2942025"/>
            <a:ext cx="6754986" cy="48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9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EB509A-36D7-4B2F-91CE-3535138F8E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"/>
            <a:ext cx="10904538" cy="778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2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60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73" r:id="rId4"/>
    <p:sldLayoutId id="2147483674" r:id="rId5"/>
    <p:sldLayoutId id="2147483675" r:id="rId6"/>
    <p:sldLayoutId id="2147483665" r:id="rId7"/>
    <p:sldLayoutId id="2147483678" r:id="rId8"/>
    <p:sldLayoutId id="2147483677" r:id="rId9"/>
    <p:sldLayoutId id="2147483676" r:id="rId10"/>
  </p:sldLayoutIdLst>
  <p:txStyles>
    <p:titleStyle>
      <a:lvl1pPr algn="l" defTabSz="1037387" rtl="0" eaLnBrk="1" latinLnBrk="1" hangingPunct="1">
        <a:lnSpc>
          <a:spcPct val="90000"/>
        </a:lnSpc>
        <a:spcBef>
          <a:spcPct val="0"/>
        </a:spcBef>
        <a:buNone/>
        <a:defRPr sz="4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347" indent="-259347" algn="l" defTabSz="1037387" rtl="0" eaLnBrk="1" latinLnBrk="1" hangingPunct="1">
        <a:lnSpc>
          <a:spcPct val="90000"/>
        </a:lnSpc>
        <a:spcBef>
          <a:spcPts val="1135"/>
        </a:spcBef>
        <a:buFont typeface="Arial" panose="020B0604020202020204" pitchFamily="34" charset="0"/>
        <a:buChar char="•"/>
        <a:defRPr sz="3177" kern="1200">
          <a:solidFill>
            <a:schemeClr val="tx1"/>
          </a:solidFill>
          <a:latin typeface="+mn-lt"/>
          <a:ea typeface="+mn-ea"/>
          <a:cs typeface="+mn-cs"/>
        </a:defRPr>
      </a:lvl1pPr>
      <a:lvl2pPr marL="778040" indent="-259347" algn="l" defTabSz="103738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3" kern="1200">
          <a:solidFill>
            <a:schemeClr val="tx1"/>
          </a:solidFill>
          <a:latin typeface="+mn-lt"/>
          <a:ea typeface="+mn-ea"/>
          <a:cs typeface="+mn-cs"/>
        </a:defRPr>
      </a:lvl2pPr>
      <a:lvl3pPr marL="1296734" indent="-259347" algn="l" defTabSz="103738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9" kern="1200">
          <a:solidFill>
            <a:schemeClr val="tx1"/>
          </a:solidFill>
          <a:latin typeface="+mn-lt"/>
          <a:ea typeface="+mn-ea"/>
          <a:cs typeface="+mn-cs"/>
        </a:defRPr>
      </a:lvl3pPr>
      <a:lvl4pPr marL="1815427" indent="-259347" algn="l" defTabSz="103738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2" kern="1200">
          <a:solidFill>
            <a:schemeClr val="tx1"/>
          </a:solidFill>
          <a:latin typeface="+mn-lt"/>
          <a:ea typeface="+mn-ea"/>
          <a:cs typeface="+mn-cs"/>
        </a:defRPr>
      </a:lvl4pPr>
      <a:lvl5pPr marL="2334120" indent="-259347" algn="l" defTabSz="103738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2" kern="1200">
          <a:solidFill>
            <a:schemeClr val="tx1"/>
          </a:solidFill>
          <a:latin typeface="+mn-lt"/>
          <a:ea typeface="+mn-ea"/>
          <a:cs typeface="+mn-cs"/>
        </a:defRPr>
      </a:lvl5pPr>
      <a:lvl6pPr marL="2852814" indent="-259347" algn="l" defTabSz="103738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2" kern="1200">
          <a:solidFill>
            <a:schemeClr val="tx1"/>
          </a:solidFill>
          <a:latin typeface="+mn-lt"/>
          <a:ea typeface="+mn-ea"/>
          <a:cs typeface="+mn-cs"/>
        </a:defRPr>
      </a:lvl6pPr>
      <a:lvl7pPr marL="3371507" indent="-259347" algn="l" defTabSz="103738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2" kern="1200">
          <a:solidFill>
            <a:schemeClr val="tx1"/>
          </a:solidFill>
          <a:latin typeface="+mn-lt"/>
          <a:ea typeface="+mn-ea"/>
          <a:cs typeface="+mn-cs"/>
        </a:defRPr>
      </a:lvl7pPr>
      <a:lvl8pPr marL="3890201" indent="-259347" algn="l" defTabSz="103738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2" kern="1200">
          <a:solidFill>
            <a:schemeClr val="tx1"/>
          </a:solidFill>
          <a:latin typeface="+mn-lt"/>
          <a:ea typeface="+mn-ea"/>
          <a:cs typeface="+mn-cs"/>
        </a:defRPr>
      </a:lvl8pPr>
      <a:lvl9pPr marL="4408894" indent="-259347" algn="l" defTabSz="103738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7387" rtl="0" eaLnBrk="1" latinLnBrk="1" hangingPunct="1">
        <a:defRPr sz="2042" kern="1200">
          <a:solidFill>
            <a:schemeClr val="tx1"/>
          </a:solidFill>
          <a:latin typeface="+mn-lt"/>
          <a:ea typeface="+mn-ea"/>
          <a:cs typeface="+mn-cs"/>
        </a:defRPr>
      </a:lvl1pPr>
      <a:lvl2pPr marL="518693" algn="l" defTabSz="1037387" rtl="0" eaLnBrk="1" latinLnBrk="1" hangingPunct="1">
        <a:defRPr sz="2042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algn="l" defTabSz="1037387" rtl="0" eaLnBrk="1" latinLnBrk="1" hangingPunct="1">
        <a:defRPr sz="2042" kern="1200">
          <a:solidFill>
            <a:schemeClr val="tx1"/>
          </a:solidFill>
          <a:latin typeface="+mn-lt"/>
          <a:ea typeface="+mn-ea"/>
          <a:cs typeface="+mn-cs"/>
        </a:defRPr>
      </a:lvl3pPr>
      <a:lvl4pPr marL="1556080" algn="l" defTabSz="1037387" rtl="0" eaLnBrk="1" latinLnBrk="1" hangingPunct="1">
        <a:defRPr sz="2042" kern="1200">
          <a:solidFill>
            <a:schemeClr val="tx1"/>
          </a:solidFill>
          <a:latin typeface="+mn-lt"/>
          <a:ea typeface="+mn-ea"/>
          <a:cs typeface="+mn-cs"/>
        </a:defRPr>
      </a:lvl4pPr>
      <a:lvl5pPr marL="2074774" algn="l" defTabSz="1037387" rtl="0" eaLnBrk="1" latinLnBrk="1" hangingPunct="1">
        <a:defRPr sz="2042" kern="1200">
          <a:solidFill>
            <a:schemeClr val="tx1"/>
          </a:solidFill>
          <a:latin typeface="+mn-lt"/>
          <a:ea typeface="+mn-ea"/>
          <a:cs typeface="+mn-cs"/>
        </a:defRPr>
      </a:lvl5pPr>
      <a:lvl6pPr marL="2593467" algn="l" defTabSz="1037387" rtl="0" eaLnBrk="1" latinLnBrk="1" hangingPunct="1">
        <a:defRPr sz="2042" kern="1200">
          <a:solidFill>
            <a:schemeClr val="tx1"/>
          </a:solidFill>
          <a:latin typeface="+mn-lt"/>
          <a:ea typeface="+mn-ea"/>
          <a:cs typeface="+mn-cs"/>
        </a:defRPr>
      </a:lvl6pPr>
      <a:lvl7pPr marL="3112160" algn="l" defTabSz="1037387" rtl="0" eaLnBrk="1" latinLnBrk="1" hangingPunct="1">
        <a:defRPr sz="2042" kern="1200">
          <a:solidFill>
            <a:schemeClr val="tx1"/>
          </a:solidFill>
          <a:latin typeface="+mn-lt"/>
          <a:ea typeface="+mn-ea"/>
          <a:cs typeface="+mn-cs"/>
        </a:defRPr>
      </a:lvl7pPr>
      <a:lvl8pPr marL="3630854" algn="l" defTabSz="1037387" rtl="0" eaLnBrk="1" latinLnBrk="1" hangingPunct="1">
        <a:defRPr sz="2042" kern="1200">
          <a:solidFill>
            <a:schemeClr val="tx1"/>
          </a:solidFill>
          <a:latin typeface="+mn-lt"/>
          <a:ea typeface="+mn-ea"/>
          <a:cs typeface="+mn-cs"/>
        </a:defRPr>
      </a:lvl8pPr>
      <a:lvl9pPr marL="4149547" algn="l" defTabSz="1037387" rtl="0" eaLnBrk="1" latinLnBrk="1" hangingPunct="1">
        <a:defRPr sz="20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49300" y="414338"/>
            <a:ext cx="9405938" cy="1503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9300" y="2071688"/>
            <a:ext cx="9405938" cy="4935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49300" y="7212013"/>
            <a:ext cx="2454275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6B5D3-4B3A-4C33-B72A-82E76CE1D2C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11563" y="7212013"/>
            <a:ext cx="3681412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00963" y="7212013"/>
            <a:ext cx="2454275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57833-DD3C-4991-9082-9170F8F6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25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audio" Target="../media/audio1.wav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em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70060" y="1259387"/>
            <a:ext cx="3803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latin typeface="나눔바른고딕" panose="020B0600000101010101" charset="-127"/>
                <a:ea typeface="나눔바른고딕" panose="020B0600000101010101" charset="-127"/>
                <a:cs typeface="Aharoni" panose="02010803020104030203" pitchFamily="2" charset="-79"/>
              </a:rPr>
              <a:t>미래형 스마트 신호등 </a:t>
            </a:r>
            <a:endParaRPr lang="en-US" altLang="ko-KR" sz="3200" b="1" dirty="0">
              <a:latin typeface="나눔바른고딕" panose="020B0600000101010101" charset="-127"/>
              <a:ea typeface="나눔바른고딕" panose="020B0600000101010101" charset="-127"/>
              <a:cs typeface="Aharoni" panose="02010803020104030203" pitchFamily="2" charset="-79"/>
            </a:endParaRPr>
          </a:p>
          <a:p>
            <a:pPr algn="r"/>
            <a:r>
              <a:rPr lang="ko-KR" altLang="en-US" sz="3200" b="1" dirty="0">
                <a:latin typeface="나눔바른고딕" panose="020B0600000101010101" charset="-127"/>
                <a:ea typeface="나눔바른고딕" panose="020B0600000101010101" charset="-127"/>
                <a:cs typeface="Aharoni" panose="02010803020104030203" pitchFamily="2" charset="-79"/>
              </a:rPr>
              <a:t>사업 제안서</a:t>
            </a:r>
            <a:r>
              <a:rPr lang="ko-KR" altLang="en-US" sz="32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7" name="Text Box 81">
            <a:extLst>
              <a:ext uri="{FF2B5EF4-FFF2-40B4-BE49-F238E27FC236}">
                <a16:creationId xmlns:a16="http://schemas.microsoft.com/office/drawing/2014/main" id="{5772427A-4B50-4C14-B8C8-238FC0088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813" y="3324396"/>
            <a:ext cx="2576561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eaLnBrk="1" fontAlgn="auto" latinLnBrk="1" hangingPunct="1">
              <a:spcAft>
                <a:spcPts val="0"/>
              </a:spcAft>
              <a:defRPr/>
            </a:pPr>
            <a:r>
              <a:rPr lang="en-US" altLang="ko-KR" sz="1800" b="1" dirty="0">
                <a:solidFill>
                  <a:schemeClr val="accent2"/>
                </a:solidFill>
                <a:latin typeface="나눔바른고딕" panose="020B0600000101010101" charset="-127"/>
                <a:ea typeface="아리따SB"/>
                <a:cs typeface="Arial" pitchFamily="34" charset="0"/>
              </a:rPr>
              <a:t>- Smart Signals Traffic</a:t>
            </a:r>
            <a:r>
              <a:rPr lang="en-US" altLang="ko-KR" sz="1800" b="1" baseline="0" dirty="0">
                <a:solidFill>
                  <a:schemeClr val="accent2"/>
                </a:solidFill>
                <a:latin typeface="나눔바른고딕" panose="020B0600000101010101" charset="-127"/>
                <a:ea typeface="아리따SB"/>
                <a:cs typeface="Arial" pitchFamily="34" charset="0"/>
              </a:rPr>
              <a:t> -</a:t>
            </a:r>
            <a:r>
              <a:rPr lang="en-US" altLang="ko-KR" sz="1800" b="1" dirty="0">
                <a:solidFill>
                  <a:schemeClr val="accent2"/>
                </a:solidFill>
                <a:latin typeface="나눔바른고딕" panose="020B0600000101010101" charset="-127"/>
                <a:ea typeface="아리따SB"/>
                <a:cs typeface="Arial" pitchFamily="34" charset="0"/>
              </a:rPr>
              <a:t> </a:t>
            </a:r>
            <a:endParaRPr lang="ko-KR" altLang="en-US" sz="1800" b="1" dirty="0">
              <a:solidFill>
                <a:schemeClr val="accent2"/>
              </a:solidFill>
              <a:latin typeface="나눔바른고딕" panose="020B0600000101010101" charset="-127"/>
              <a:ea typeface="아리따SB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356" y="7040516"/>
            <a:ext cx="1200439" cy="3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8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70332" y="3447971"/>
            <a:ext cx="865117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운전자 </a:t>
            </a:r>
            <a:r>
              <a:rPr lang="ko-KR" altLang="en-US" sz="4000" b="1" dirty="0" err="1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안내형</a:t>
            </a:r>
            <a:r>
              <a:rPr lang="ko-KR" alt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 신호등</a:t>
            </a:r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</a:p>
          <a:p>
            <a:endParaRPr lang="en-US" altLang="ko-KR" sz="4000" b="1" dirty="0">
              <a:solidFill>
                <a:srgbClr val="0070C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Smart Information Signals </a:t>
            </a:r>
          </a:p>
          <a:p>
            <a:endParaRPr lang="en-US" altLang="ko-KR" sz="4000" b="1" dirty="0">
              <a:solidFill>
                <a:srgbClr val="0070C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Traffic Solution</a:t>
            </a:r>
            <a:endParaRPr lang="ko-KR" altLang="en-US" sz="4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안내형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신호등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200DDF-9708-4EEA-9F33-46316DF8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40" y="1459149"/>
            <a:ext cx="5024913" cy="5982509"/>
          </a:xfrm>
          <a:prstGeom prst="rect">
            <a:avLst/>
          </a:prstGeom>
        </p:spPr>
      </p:pic>
      <p:sp>
        <p:nvSpPr>
          <p:cNvPr id="7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</p:spTree>
    <p:extLst>
      <p:ext uri="{BB962C8B-B14F-4D97-AF65-F5344CB8AC3E}">
        <p14:creationId xmlns:p14="http://schemas.microsoft.com/office/powerpoint/2010/main" val="376151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스쿨존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신호등</a:t>
            </a:r>
          </a:p>
        </p:txBody>
      </p:sp>
      <p:sp>
        <p:nvSpPr>
          <p:cNvPr id="3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775" y="1770434"/>
            <a:ext cx="4892906" cy="54943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6945" y="3078320"/>
            <a:ext cx="627132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운전자 어린이 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보호구역 신호등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</a:p>
          <a:p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Smart Signals </a:t>
            </a: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Traffic Solution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</p:spTree>
    <p:extLst>
      <p:ext uri="{BB962C8B-B14F-4D97-AF65-F5344CB8AC3E}">
        <p14:creationId xmlns:p14="http://schemas.microsoft.com/office/powerpoint/2010/main" val="3294790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945" y="3078320"/>
            <a:ext cx="865117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40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운전자 </a:t>
            </a:r>
            <a:r>
              <a:rPr lang="ko-KR" altLang="en-US" sz="4000" b="1" dirty="0" err="1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안내형</a:t>
            </a:r>
            <a:r>
              <a:rPr lang="ko-KR" altLang="en-US" sz="40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 신호등</a:t>
            </a:r>
            <a:r>
              <a:rPr lang="en-US" altLang="ko-KR" sz="40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</a:p>
          <a:p>
            <a:endParaRPr lang="en-US" altLang="ko-KR" sz="4000" b="1" dirty="0">
              <a:solidFill>
                <a:srgbClr val="00B0F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en-US" altLang="ko-KR" sz="40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Smart Information Signals </a:t>
            </a:r>
          </a:p>
          <a:p>
            <a:r>
              <a:rPr lang="en-US" altLang="ko-KR" sz="40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Traffic Solution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스쿨존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신호등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995751" y="1634247"/>
            <a:ext cx="4759289" cy="5953328"/>
            <a:chOff x="6501592" y="1634247"/>
            <a:chExt cx="4759289" cy="5953328"/>
          </a:xfrm>
        </p:grpSpPr>
        <p:grpSp>
          <p:nvGrpSpPr>
            <p:cNvPr id="5" name="그룹 4"/>
            <p:cNvGrpSpPr/>
            <p:nvPr/>
          </p:nvGrpSpPr>
          <p:grpSpPr>
            <a:xfrm>
              <a:off x="6501592" y="2003898"/>
              <a:ext cx="4724798" cy="5583677"/>
              <a:chOff x="1895755" y="2201300"/>
              <a:chExt cx="4030625" cy="3552506"/>
            </a:xfrm>
          </p:grpSpPr>
          <p:sp>
            <p:nvSpPr>
              <p:cNvPr id="8" name="원통형 78">
                <a:extLst>
                  <a:ext uri="{FF2B5EF4-FFF2-40B4-BE49-F238E27FC236}">
                    <a16:creationId xmlns:a16="http://schemas.microsoft.com/office/drawing/2014/main" id="{98441D1D-5ABD-42A5-9259-5E7EF779C675}"/>
                  </a:ext>
                </a:extLst>
              </p:cNvPr>
              <p:cNvSpPr/>
              <p:nvPr/>
            </p:nvSpPr>
            <p:spPr>
              <a:xfrm rot="16200000">
                <a:off x="4983852" y="2485449"/>
                <a:ext cx="256161" cy="686547"/>
              </a:xfrm>
              <a:prstGeom prst="can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원통형 9">
                <a:extLst>
                  <a:ext uri="{FF2B5EF4-FFF2-40B4-BE49-F238E27FC236}">
                    <a16:creationId xmlns:a16="http://schemas.microsoft.com/office/drawing/2014/main" id="{23731433-865C-4269-971A-DCC7D5C3F3EB}"/>
                  </a:ext>
                </a:extLst>
              </p:cNvPr>
              <p:cNvSpPr/>
              <p:nvPr/>
            </p:nvSpPr>
            <p:spPr>
              <a:xfrm>
                <a:off x="5452175" y="2201300"/>
                <a:ext cx="273029" cy="3401556"/>
              </a:xfrm>
              <a:prstGeom prst="can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5A14643-2C65-4944-826C-E2FB65E7A6C5}"/>
                  </a:ext>
                </a:extLst>
              </p:cNvPr>
              <p:cNvSpPr/>
              <p:nvPr/>
            </p:nvSpPr>
            <p:spPr>
              <a:xfrm>
                <a:off x="5219197" y="5432451"/>
                <a:ext cx="707183" cy="321355"/>
              </a:xfrm>
              <a:prstGeom prst="ellipse">
                <a:avLst/>
              </a:prstGeom>
              <a:ln>
                <a:noFill/>
              </a:ln>
              <a:scene3d>
                <a:camera prst="orthographicFront">
                  <a:rot lat="16478573" lon="15899182" rev="5699304"/>
                </a:camera>
                <a:lightRig rig="threePt" dir="t"/>
              </a:scene3d>
              <a:sp3d extrusionH="25400">
                <a:bevelT w="0" h="0"/>
                <a:extrusionClr>
                  <a:schemeClr val="tx2">
                    <a:lumMod val="40000"/>
                    <a:lumOff val="6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C010A8D-D62D-4A4D-91FC-F99D42B62A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 rot="16200000">
                <a:off x="3082725" y="1102074"/>
                <a:ext cx="1028626" cy="3402565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493FD5C-28D1-4EBF-A223-C17D579316B1}"/>
                  </a:ext>
                </a:extLst>
              </p:cNvPr>
              <p:cNvSpPr/>
              <p:nvPr/>
            </p:nvSpPr>
            <p:spPr>
              <a:xfrm>
                <a:off x="2401289" y="2509897"/>
                <a:ext cx="2373130" cy="58691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538664B-23D8-4F69-8221-FF78A61E2CFB}"/>
                </a:ext>
              </a:extLst>
            </p:cNvPr>
            <p:cNvSpPr/>
            <p:nvPr/>
          </p:nvSpPr>
          <p:spPr>
            <a:xfrm>
              <a:off x="7200526" y="2639150"/>
              <a:ext cx="581602" cy="62206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soft" dir="t">
                <a:rot lat="0" lon="0" rev="156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 prstMaterial="softEdge">
                <a:bevelT w="25400" h="38100"/>
              </a:sp3d>
            </a:bodyPr>
            <a:lstStyle/>
            <a:p>
              <a:pPr algn="ctr"/>
              <a:endParaRPr lang="ko-KR" alt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AFC036-159F-4E90-80A8-B3F7E1B904F7}"/>
                </a:ext>
              </a:extLst>
            </p:cNvPr>
            <p:cNvSpPr txBox="1"/>
            <p:nvPr/>
          </p:nvSpPr>
          <p:spPr>
            <a:xfrm>
              <a:off x="7700928" y="2628615"/>
              <a:ext cx="22187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어린이 </a:t>
              </a:r>
              <a:r>
                <a:rPr lang="ko-KR" altLang="en-US" sz="1600" dirty="0" err="1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보행중</a:t>
              </a:r>
              <a:endParaRPr lang="en-US" altLang="ko-KR" sz="160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사랑하는 우리 가족</a:t>
              </a:r>
              <a:endParaRPr lang="en-US" altLang="ko-KR" sz="160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314BC1D4-2060-4B62-A4CC-34063EF03913}"/>
                </a:ext>
              </a:extLst>
            </p:cNvPr>
            <p:cNvSpPr/>
            <p:nvPr/>
          </p:nvSpPr>
          <p:spPr>
            <a:xfrm>
              <a:off x="10277834" y="1634247"/>
              <a:ext cx="983047" cy="463015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</p:spTree>
    <p:extLst>
      <p:ext uri="{BB962C8B-B14F-4D97-AF65-F5344CB8AC3E}">
        <p14:creationId xmlns:p14="http://schemas.microsoft.com/office/powerpoint/2010/main" val="3732751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87" y="2665379"/>
            <a:ext cx="3900792" cy="457993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190292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스쿨존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개선전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36589" y="1527243"/>
            <a:ext cx="4961107" cy="6015828"/>
            <a:chOff x="6461783" y="2054146"/>
            <a:chExt cx="3006771" cy="3932495"/>
          </a:xfrm>
        </p:grpSpPr>
        <p:grpSp>
          <p:nvGrpSpPr>
            <p:cNvPr id="6" name="그룹 5"/>
            <p:cNvGrpSpPr/>
            <p:nvPr/>
          </p:nvGrpSpPr>
          <p:grpSpPr>
            <a:xfrm>
              <a:off x="6461783" y="2347738"/>
              <a:ext cx="2903976" cy="3638903"/>
              <a:chOff x="714350" y="2062262"/>
              <a:chExt cx="4042172" cy="4858865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714350" y="2062262"/>
                <a:ext cx="4002097" cy="4858865"/>
                <a:chOff x="714350" y="2062262"/>
                <a:chExt cx="4002097" cy="4858865"/>
              </a:xfrm>
            </p:grpSpPr>
            <p:sp>
              <p:nvSpPr>
                <p:cNvPr id="23" name="원통형 78">
                  <a:extLst>
                    <a:ext uri="{FF2B5EF4-FFF2-40B4-BE49-F238E27FC236}">
                      <a16:creationId xmlns:a16="http://schemas.microsoft.com/office/drawing/2014/main" id="{98441D1D-5ABD-42A5-9259-5E7EF779C675}"/>
                    </a:ext>
                  </a:extLst>
                </p:cNvPr>
                <p:cNvSpPr/>
                <p:nvPr/>
              </p:nvSpPr>
              <p:spPr>
                <a:xfrm rot="16200000">
                  <a:off x="985690" y="2613520"/>
                  <a:ext cx="256161" cy="638051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원통형 78">
                  <a:extLst>
                    <a:ext uri="{FF2B5EF4-FFF2-40B4-BE49-F238E27FC236}">
                      <a16:creationId xmlns:a16="http://schemas.microsoft.com/office/drawing/2014/main" id="{98441D1D-5ABD-42A5-9259-5E7EF779C675}"/>
                    </a:ext>
                  </a:extLst>
                </p:cNvPr>
                <p:cNvSpPr/>
                <p:nvPr/>
              </p:nvSpPr>
              <p:spPr>
                <a:xfrm rot="16200000">
                  <a:off x="3798128" y="2586116"/>
                  <a:ext cx="256161" cy="692859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원통형 9">
                  <a:extLst>
                    <a:ext uri="{FF2B5EF4-FFF2-40B4-BE49-F238E27FC236}">
                      <a16:creationId xmlns:a16="http://schemas.microsoft.com/office/drawing/2014/main" id="{23731433-865C-4269-971A-DCC7D5C3F3EB}"/>
                    </a:ext>
                  </a:extLst>
                </p:cNvPr>
                <p:cNvSpPr/>
                <p:nvPr/>
              </p:nvSpPr>
              <p:spPr>
                <a:xfrm>
                  <a:off x="4263479" y="2062262"/>
                  <a:ext cx="198841" cy="4717915"/>
                </a:xfrm>
                <a:prstGeom prst="can">
                  <a:avLst/>
                </a:prstGeom>
                <a:solidFill>
                  <a:srgbClr val="2E6CA4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5A14643-2C65-4944-826C-E2FB65E7A6C5}"/>
                    </a:ext>
                  </a:extLst>
                </p:cNvPr>
                <p:cNvSpPr/>
                <p:nvPr/>
              </p:nvSpPr>
              <p:spPr>
                <a:xfrm>
                  <a:off x="4009264" y="6599772"/>
                  <a:ext cx="707183" cy="321355"/>
                </a:xfrm>
                <a:prstGeom prst="ellipse">
                  <a:avLst/>
                </a:prstGeom>
                <a:ln>
                  <a:noFill/>
                </a:ln>
                <a:scene3d>
                  <a:camera prst="orthographicFront">
                    <a:rot lat="16478573" lon="15899182" rev="5699304"/>
                  </a:camera>
                  <a:lightRig rig="threePt" dir="t"/>
                </a:scene3d>
                <a:sp3d extrusionH="25400">
                  <a:bevelT w="0" h="0"/>
                  <a:extrusionClr>
                    <a:schemeClr val="tx2">
                      <a:lumMod val="40000"/>
                      <a:lumOff val="6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EC010A8D-D62D-4A4D-91FC-F99D42B62A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rcRect l="28144" r="26979"/>
                <a:stretch/>
              </p:blipFill>
              <p:spPr>
                <a:xfrm rot="16200000">
                  <a:off x="1901320" y="1209389"/>
                  <a:ext cx="1028626" cy="3402565"/>
                </a:xfrm>
                <a:prstGeom prst="rect">
                  <a:avLst/>
                </a:prstGeom>
              </p:spPr>
            </p:pic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7493FD5C-28D1-4EBF-A223-C17D579316B1}"/>
                    </a:ext>
                  </a:extLst>
                </p:cNvPr>
                <p:cNvSpPr/>
                <p:nvPr/>
              </p:nvSpPr>
              <p:spPr>
                <a:xfrm>
                  <a:off x="1214508" y="2630946"/>
                  <a:ext cx="2373131" cy="58691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1EF5999-8553-43C2-AFAC-FEEECDB5587A}"/>
                    </a:ext>
                  </a:extLst>
                </p:cNvPr>
                <p:cNvSpPr/>
                <p:nvPr/>
              </p:nvSpPr>
              <p:spPr>
                <a:xfrm>
                  <a:off x="1301461" y="2726516"/>
                  <a:ext cx="437496" cy="39577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  <a:scene3d>
                  <a:camera prst="orthographicFront"/>
                  <a:lightRig rig="soft" dir="t">
                    <a:rot lat="0" lon="0" rev="15600000"/>
                  </a:lightRig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 prstMaterial="softEdge">
                    <a:bevelT w="25400" h="38100"/>
                  </a:sp3d>
                </a:bodyPr>
                <a:lstStyle/>
                <a:p>
                  <a:pPr algn="ctr"/>
                  <a:endParaRPr lang="ko-KR" altLang="en-US" b="1">
                    <a:ln/>
                    <a:solidFill>
                      <a:schemeClr val="accent4"/>
                    </a:solidFill>
                  </a:endParaRPr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9E1E9D53-9EC7-4C11-91B1-667EC2F26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5908" y="2668351"/>
                  <a:ext cx="475529" cy="512108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393516-1B31-4DC5-B187-034C06556842}"/>
                    </a:ext>
                  </a:extLst>
                </p:cNvPr>
                <p:cNvSpPr txBox="1"/>
                <p:nvPr/>
              </p:nvSpPr>
              <p:spPr>
                <a:xfrm>
                  <a:off x="2216456" y="2765279"/>
                  <a:ext cx="1452773" cy="318253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err="1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동시신호</a:t>
                  </a:r>
                  <a:r>
                    <a:rPr lang="ko-KR" altLang="en-US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 </a:t>
                  </a:r>
                  <a:r>
                    <a:rPr lang="en-US" altLang="ko-KR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60</a:t>
                  </a:r>
                  <a:r>
                    <a:rPr lang="ko-KR" altLang="en-US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FC39483-925A-4E2C-9405-066B0DCA5B0C}"/>
                  </a:ext>
                </a:extLst>
              </p:cNvPr>
              <p:cNvGrpSpPr/>
              <p:nvPr/>
            </p:nvGrpSpPr>
            <p:grpSpPr>
              <a:xfrm>
                <a:off x="4003986" y="3217788"/>
                <a:ext cx="752536" cy="3076015"/>
                <a:chOff x="8291766" y="769835"/>
                <a:chExt cx="1820235" cy="4796077"/>
              </a:xfrm>
            </p:grpSpPr>
            <p:sp>
              <p:nvSpPr>
                <p:cNvPr id="10" name="자유형 16">
                  <a:extLst>
                    <a:ext uri="{FF2B5EF4-FFF2-40B4-BE49-F238E27FC236}">
                      <a16:creationId xmlns:a16="http://schemas.microsoft.com/office/drawing/2014/main" id="{999AC156-FD5F-40CA-A82D-DD835C95A71E}"/>
                    </a:ext>
                  </a:extLst>
                </p:cNvPr>
                <p:cNvSpPr/>
                <p:nvPr/>
              </p:nvSpPr>
              <p:spPr>
                <a:xfrm>
                  <a:off x="8436203" y="4815840"/>
                  <a:ext cx="168396" cy="256831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사각형: 잘린 대각선 방향 모서리 3">
                  <a:extLst>
                    <a:ext uri="{FF2B5EF4-FFF2-40B4-BE49-F238E27FC236}">
                      <a16:creationId xmlns:a16="http://schemas.microsoft.com/office/drawing/2014/main" id="{1DFB88D2-9AB8-4BA7-A2EB-31299858350D}"/>
                    </a:ext>
                  </a:extLst>
                </p:cNvPr>
                <p:cNvSpPr/>
                <p:nvPr/>
              </p:nvSpPr>
              <p:spPr>
                <a:xfrm>
                  <a:off x="8604599" y="4859889"/>
                  <a:ext cx="1045832" cy="235630"/>
                </a:xfrm>
                <a:prstGeom prst="snip2Diag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자유형 16">
                  <a:extLst>
                    <a:ext uri="{FF2B5EF4-FFF2-40B4-BE49-F238E27FC236}">
                      <a16:creationId xmlns:a16="http://schemas.microsoft.com/office/drawing/2014/main" id="{39EC1B02-773C-482D-9870-D5BE594A3169}"/>
                    </a:ext>
                  </a:extLst>
                </p:cNvPr>
                <p:cNvSpPr/>
                <p:nvPr/>
              </p:nvSpPr>
              <p:spPr>
                <a:xfrm rot="10800000">
                  <a:off x="9497076" y="4809437"/>
                  <a:ext cx="266909" cy="276998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실행 단추: 소리 12">
                  <a:hlinkClick r:id="" action="ppaction://noaction" highlightClick="1">
                    <a:snd r:embed="rId5" name="applause.wav"/>
                  </a:hlinkClick>
                  <a:extLst>
                    <a:ext uri="{FF2B5EF4-FFF2-40B4-BE49-F238E27FC236}">
                      <a16:creationId xmlns:a16="http://schemas.microsoft.com/office/drawing/2014/main" id="{D370E675-1D2F-47B0-B0D8-83ADB8D4DB50}"/>
                    </a:ext>
                  </a:extLst>
                </p:cNvPr>
                <p:cNvSpPr/>
                <p:nvPr/>
              </p:nvSpPr>
              <p:spPr>
                <a:xfrm>
                  <a:off x="9259531" y="4947936"/>
                  <a:ext cx="254194" cy="152589"/>
                </a:xfrm>
                <a:prstGeom prst="actionButtonSound">
                  <a:avLst/>
                </a:prstGeom>
                <a:solidFill>
                  <a:srgbClr val="0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9C15FC1-59D9-48E9-8CDB-874160C2366E}"/>
                    </a:ext>
                  </a:extLst>
                </p:cNvPr>
                <p:cNvGrpSpPr/>
                <p:nvPr/>
              </p:nvGrpSpPr>
              <p:grpSpPr>
                <a:xfrm>
                  <a:off x="8340903" y="769835"/>
                  <a:ext cx="1443968" cy="4796077"/>
                  <a:chOff x="8443781" y="1273841"/>
                  <a:chExt cx="1176260" cy="3402565"/>
                </a:xfrm>
              </p:grpSpPr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58CA3428-0970-45F3-9E8C-C6B3CA284C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28144" r="26979"/>
                  <a:stretch/>
                </p:blipFill>
                <p:spPr>
                  <a:xfrm>
                    <a:off x="8443781" y="1273841"/>
                    <a:ext cx="1176260" cy="3402565"/>
                  </a:xfrm>
                  <a:prstGeom prst="rect">
                    <a:avLst/>
                  </a:prstGeom>
                </p:spPr>
              </p:pic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7EEC2F09-6699-4047-8FD5-84E7A50296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92847" y="2566678"/>
                    <a:ext cx="2365318" cy="803121"/>
                  </a:xfrm>
                  <a:prstGeom prst="rect">
                    <a:avLst/>
                  </a:prstGeom>
                  <a:solidFill>
                    <a:srgbClr val="FFFF00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86709EA1-1C10-432D-86BD-A91061DD6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4641" y="1608275"/>
                  <a:ext cx="838005" cy="835018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8D51FD-D691-4711-9B59-7CA62BAADB7B}"/>
                    </a:ext>
                  </a:extLst>
                </p:cNvPr>
                <p:cNvSpPr txBox="1"/>
                <p:nvPr/>
              </p:nvSpPr>
              <p:spPr>
                <a:xfrm>
                  <a:off x="8668717" y="2481589"/>
                  <a:ext cx="631448" cy="1794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건</a:t>
                  </a:r>
                  <a:endParaRPr lang="en-US" altLang="ko-KR" sz="10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너 가</a:t>
                  </a:r>
                  <a:endParaRPr lang="en-US" altLang="ko-KR" sz="10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시</a:t>
                  </a:r>
                  <a:endParaRPr lang="en-US" altLang="ko-KR" sz="10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오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E6282FC-DD71-4B59-95EC-3316423AF5DA}"/>
                    </a:ext>
                  </a:extLst>
                </p:cNvPr>
                <p:cNvSpPr txBox="1"/>
                <p:nvPr/>
              </p:nvSpPr>
              <p:spPr>
                <a:xfrm>
                  <a:off x="8291766" y="4299489"/>
                  <a:ext cx="1406168" cy="448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30</a:t>
                  </a:r>
                  <a:r>
                    <a:rPr lang="ko-KR" altLang="en-US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  <p:sp>
              <p:nvSpPr>
                <p:cNvPr id="18" name="자유형 56">
                  <a:extLst>
                    <a:ext uri="{FF2B5EF4-FFF2-40B4-BE49-F238E27FC236}">
                      <a16:creationId xmlns:a16="http://schemas.microsoft.com/office/drawing/2014/main" id="{75D32F0B-9654-491B-AC99-02640FD7C4CD}"/>
                    </a:ext>
                  </a:extLst>
                </p:cNvPr>
                <p:cNvSpPr/>
                <p:nvPr/>
              </p:nvSpPr>
              <p:spPr>
                <a:xfrm>
                  <a:off x="9540851" y="1455058"/>
                  <a:ext cx="237269" cy="3640474"/>
                </a:xfrm>
                <a:custGeom>
                  <a:avLst/>
                  <a:gdLst>
                    <a:gd name="connsiteX0" fmla="*/ 0 w 266007"/>
                    <a:gd name="connsiteY0" fmla="*/ 0 h 3782291"/>
                    <a:gd name="connsiteX1" fmla="*/ 0 w 266007"/>
                    <a:gd name="connsiteY1" fmla="*/ 3532909 h 3782291"/>
                    <a:gd name="connsiteX2" fmla="*/ 266007 w 266007"/>
                    <a:gd name="connsiteY2" fmla="*/ 3782291 h 3782291"/>
                    <a:gd name="connsiteX3" fmla="*/ 257694 w 266007"/>
                    <a:gd name="connsiteY3" fmla="*/ 249382 h 3782291"/>
                    <a:gd name="connsiteX4" fmla="*/ 0 w 266007"/>
                    <a:gd name="connsiteY4" fmla="*/ 0 h 378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007" h="3782291">
                      <a:moveTo>
                        <a:pt x="0" y="0"/>
                      </a:moveTo>
                      <a:lnTo>
                        <a:pt x="0" y="3532909"/>
                      </a:lnTo>
                      <a:lnTo>
                        <a:pt x="266007" y="3782291"/>
                      </a:lnTo>
                      <a:lnTo>
                        <a:pt x="257694" y="2493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6218030-E7B5-42DB-9CA5-630142D28B17}"/>
                    </a:ext>
                  </a:extLst>
                </p:cNvPr>
                <p:cNvSpPr txBox="1"/>
                <p:nvPr/>
              </p:nvSpPr>
              <p:spPr>
                <a:xfrm>
                  <a:off x="9526945" y="1529493"/>
                  <a:ext cx="232204" cy="2723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교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통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정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보 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115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ko-KR" altLang="en-US" sz="115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E23B17B-2149-4C7C-8913-14BBF94C08D3}"/>
                    </a:ext>
                  </a:extLst>
                </p:cNvPr>
                <p:cNvSpPr txBox="1"/>
                <p:nvPr/>
              </p:nvSpPr>
              <p:spPr>
                <a:xfrm>
                  <a:off x="9170047" y="4498431"/>
                  <a:ext cx="941954" cy="3844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30</a:t>
                  </a:r>
                  <a:endParaRPr lang="ko-KR" altLang="en-US" sz="6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</p:grpSp>
        <p:sp>
          <p:nvSpPr>
            <p:cNvPr id="7" name="자유형 6">
              <a:extLst>
                <a:ext uri="{FF2B5EF4-FFF2-40B4-BE49-F238E27FC236}">
                  <a16:creationId xmlns:a16="http://schemas.microsoft.com/office/drawing/2014/main" id="{314BC1D4-2060-4B62-A4CC-34063EF03913}"/>
                </a:ext>
              </a:extLst>
            </p:cNvPr>
            <p:cNvSpPr/>
            <p:nvPr/>
          </p:nvSpPr>
          <p:spPr>
            <a:xfrm>
              <a:off x="8752882" y="2054146"/>
              <a:ext cx="715672" cy="364772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704114" y="1285850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스쿨존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개선후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728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87" y="2665379"/>
            <a:ext cx="3900792" cy="457993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190292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스쿨존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개선전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750060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스쿨존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개선후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758767" y="1527244"/>
            <a:ext cx="4961107" cy="6015828"/>
            <a:chOff x="5573941" y="1303506"/>
            <a:chExt cx="4961107" cy="6015828"/>
          </a:xfrm>
        </p:grpSpPr>
        <p:grpSp>
          <p:nvGrpSpPr>
            <p:cNvPr id="8" name="그룹 7"/>
            <p:cNvGrpSpPr/>
            <p:nvPr/>
          </p:nvGrpSpPr>
          <p:grpSpPr>
            <a:xfrm>
              <a:off x="5573941" y="1752635"/>
              <a:ext cx="4743993" cy="5566699"/>
              <a:chOff x="714350" y="2062262"/>
              <a:chExt cx="4002097" cy="4858865"/>
            </a:xfrm>
          </p:grpSpPr>
          <p:sp>
            <p:nvSpPr>
              <p:cNvPr id="23" name="원통형 78">
                <a:extLst>
                  <a:ext uri="{FF2B5EF4-FFF2-40B4-BE49-F238E27FC236}">
                    <a16:creationId xmlns:a16="http://schemas.microsoft.com/office/drawing/2014/main" id="{98441D1D-5ABD-42A5-9259-5E7EF779C675}"/>
                  </a:ext>
                </a:extLst>
              </p:cNvPr>
              <p:cNvSpPr/>
              <p:nvPr/>
            </p:nvSpPr>
            <p:spPr>
              <a:xfrm rot="16200000">
                <a:off x="985690" y="2613520"/>
                <a:ext cx="256161" cy="638051"/>
              </a:xfrm>
              <a:prstGeom prst="can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통형 78">
                <a:extLst>
                  <a:ext uri="{FF2B5EF4-FFF2-40B4-BE49-F238E27FC236}">
                    <a16:creationId xmlns:a16="http://schemas.microsoft.com/office/drawing/2014/main" id="{98441D1D-5ABD-42A5-9259-5E7EF779C675}"/>
                  </a:ext>
                </a:extLst>
              </p:cNvPr>
              <p:cNvSpPr/>
              <p:nvPr/>
            </p:nvSpPr>
            <p:spPr>
              <a:xfrm rot="16200000">
                <a:off x="3798128" y="2586116"/>
                <a:ext cx="256161" cy="692859"/>
              </a:xfrm>
              <a:prstGeom prst="can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통형 9">
                <a:extLst>
                  <a:ext uri="{FF2B5EF4-FFF2-40B4-BE49-F238E27FC236}">
                    <a16:creationId xmlns:a16="http://schemas.microsoft.com/office/drawing/2014/main" id="{23731433-865C-4269-971A-DCC7D5C3F3EB}"/>
                  </a:ext>
                </a:extLst>
              </p:cNvPr>
              <p:cNvSpPr/>
              <p:nvPr/>
            </p:nvSpPr>
            <p:spPr>
              <a:xfrm>
                <a:off x="4263479" y="2062262"/>
                <a:ext cx="198841" cy="4717915"/>
              </a:xfrm>
              <a:prstGeom prst="can">
                <a:avLst/>
              </a:prstGeom>
              <a:solidFill>
                <a:srgbClr val="2E6CA4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5A14643-2C65-4944-826C-E2FB65E7A6C5}"/>
                  </a:ext>
                </a:extLst>
              </p:cNvPr>
              <p:cNvSpPr/>
              <p:nvPr/>
            </p:nvSpPr>
            <p:spPr>
              <a:xfrm>
                <a:off x="4009264" y="6599772"/>
                <a:ext cx="707183" cy="321355"/>
              </a:xfrm>
              <a:prstGeom prst="ellipse">
                <a:avLst/>
              </a:prstGeom>
              <a:ln>
                <a:noFill/>
              </a:ln>
              <a:scene3d>
                <a:camera prst="orthographicFront">
                  <a:rot lat="16478573" lon="15899182" rev="5699304"/>
                </a:camera>
                <a:lightRig rig="threePt" dir="t"/>
              </a:scene3d>
              <a:sp3d extrusionH="25400">
                <a:bevelT w="0" h="0"/>
                <a:extrusionClr>
                  <a:schemeClr val="tx2">
                    <a:lumMod val="40000"/>
                    <a:lumOff val="6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C010A8D-D62D-4A4D-91FC-F99D42B62A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 rot="16200000">
                <a:off x="1901320" y="1209389"/>
                <a:ext cx="1028626" cy="3402565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493FD5C-28D1-4EBF-A223-C17D579316B1}"/>
                  </a:ext>
                </a:extLst>
              </p:cNvPr>
              <p:cNvSpPr/>
              <p:nvPr/>
            </p:nvSpPr>
            <p:spPr>
              <a:xfrm>
                <a:off x="1214508" y="2630946"/>
                <a:ext cx="2373131" cy="58691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자유형 16">
              <a:extLst>
                <a:ext uri="{FF2B5EF4-FFF2-40B4-BE49-F238E27FC236}">
                  <a16:creationId xmlns:a16="http://schemas.microsoft.com/office/drawing/2014/main" id="{999AC156-FD5F-40CA-A82D-DD835C95A71E}"/>
                </a:ext>
              </a:extLst>
            </p:cNvPr>
            <p:cNvSpPr/>
            <p:nvPr/>
          </p:nvSpPr>
          <p:spPr>
            <a:xfrm>
              <a:off x="9544183" y="6049474"/>
              <a:ext cx="82525" cy="18871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잘린 대각선 방향 모서리 3">
              <a:extLst>
                <a:ext uri="{FF2B5EF4-FFF2-40B4-BE49-F238E27FC236}">
                  <a16:creationId xmlns:a16="http://schemas.microsoft.com/office/drawing/2014/main" id="{1DFB88D2-9AB8-4BA7-A2EB-31299858350D}"/>
                </a:ext>
              </a:extLst>
            </p:cNvPr>
            <p:cNvSpPr/>
            <p:nvPr/>
          </p:nvSpPr>
          <p:spPr>
            <a:xfrm>
              <a:off x="9626708" y="6081841"/>
              <a:ext cx="512529" cy="173139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6">
              <a:extLst>
                <a:ext uri="{FF2B5EF4-FFF2-40B4-BE49-F238E27FC236}">
                  <a16:creationId xmlns:a16="http://schemas.microsoft.com/office/drawing/2014/main" id="{39EC1B02-773C-482D-9870-D5BE594A3169}"/>
                </a:ext>
              </a:extLst>
            </p:cNvPr>
            <p:cNvSpPr/>
            <p:nvPr/>
          </p:nvSpPr>
          <p:spPr>
            <a:xfrm rot="10800000">
              <a:off x="10064083" y="6044769"/>
              <a:ext cx="130804" cy="203536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실행 단추: 소리 12">
              <a:hlinkClick r:id="" action="ppaction://noaction" highlightClick="1">
                <a:snd r:embed="rId4" name="applause.wav"/>
              </a:hlinkClick>
              <a:extLst>
                <a:ext uri="{FF2B5EF4-FFF2-40B4-BE49-F238E27FC236}">
                  <a16:creationId xmlns:a16="http://schemas.microsoft.com/office/drawing/2014/main" id="{D370E675-1D2F-47B0-B0D8-83ADB8D4DB50}"/>
                </a:ext>
              </a:extLst>
            </p:cNvPr>
            <p:cNvSpPr/>
            <p:nvPr/>
          </p:nvSpPr>
          <p:spPr>
            <a:xfrm>
              <a:off x="9947670" y="6146537"/>
              <a:ext cx="124572" cy="112121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C15FC1-59D9-48E9-8CDB-874160C2366E}"/>
                </a:ext>
              </a:extLst>
            </p:cNvPr>
            <p:cNvGrpSpPr/>
            <p:nvPr/>
          </p:nvGrpSpPr>
          <p:grpSpPr>
            <a:xfrm>
              <a:off x="9497479" y="3076497"/>
              <a:ext cx="707643" cy="3524125"/>
              <a:chOff x="8443781" y="1273841"/>
              <a:chExt cx="1176260" cy="3402565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8CA3428-0970-45F3-9E8C-C6B3CA284C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4378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EEC2F09-6699-4047-8FD5-84E7A502966D}"/>
                  </a:ext>
                </a:extLst>
              </p:cNvPr>
              <p:cNvSpPr/>
              <p:nvPr/>
            </p:nvSpPr>
            <p:spPr>
              <a:xfrm rot="5400000">
                <a:off x="7792847" y="2566678"/>
                <a:ext cx="2365318" cy="803121"/>
              </a:xfrm>
              <a:prstGeom prst="rect">
                <a:avLst/>
              </a:prstGeom>
              <a:solidFill>
                <a:srgbClr val="FFFF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8D51FD-D691-4711-9B59-7CA62BAADB7B}"/>
                </a:ext>
              </a:extLst>
            </p:cNvPr>
            <p:cNvSpPr txBox="1"/>
            <p:nvPr/>
          </p:nvSpPr>
          <p:spPr>
            <a:xfrm>
              <a:off x="9658457" y="4198012"/>
              <a:ext cx="309452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차량</a:t>
              </a:r>
              <a:endParaRPr lang="en-US" altLang="ko-KR" sz="110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00" dirty="0" err="1" smtClean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멈추시오</a:t>
              </a:r>
              <a:endParaRPr lang="en-US" altLang="ko-KR" sz="11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6282FC-DD71-4B59-95EC-3316423AF5DA}"/>
                </a:ext>
              </a:extLst>
            </p:cNvPr>
            <p:cNvSpPr txBox="1"/>
            <p:nvPr/>
          </p:nvSpPr>
          <p:spPr>
            <a:xfrm>
              <a:off x="9473399" y="5670063"/>
              <a:ext cx="689118" cy="329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8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18" name="자유형 56">
              <a:extLst>
                <a:ext uri="{FF2B5EF4-FFF2-40B4-BE49-F238E27FC236}">
                  <a16:creationId xmlns:a16="http://schemas.microsoft.com/office/drawing/2014/main" id="{75D32F0B-9654-491B-AC99-02640FD7C4CD}"/>
                </a:ext>
              </a:extLst>
            </p:cNvPr>
            <p:cNvSpPr/>
            <p:nvPr/>
          </p:nvSpPr>
          <p:spPr>
            <a:xfrm>
              <a:off x="10085536" y="3579994"/>
              <a:ext cx="116278" cy="2674996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BC58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218030-E7B5-42DB-9CA5-630142D28B17}"/>
                </a:ext>
              </a:extLst>
            </p:cNvPr>
            <p:cNvSpPr txBox="1"/>
            <p:nvPr/>
          </p:nvSpPr>
          <p:spPr>
            <a:xfrm>
              <a:off x="10078721" y="4519915"/>
              <a:ext cx="113796" cy="1523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7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 </a:t>
              </a:r>
              <a:endParaRPr lang="en-US" altLang="ko-KR" sz="70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70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</a:t>
              </a:r>
              <a:endParaRPr lang="en-US" altLang="ko-KR" sz="70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70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가</a:t>
              </a:r>
              <a:endParaRPr lang="en-US" altLang="ko-KR" sz="70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70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70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70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 </a:t>
              </a:r>
              <a:endParaRPr lang="en-US" altLang="ko-KR" sz="7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3B17B-2149-4C7C-8913-14BBF94C08D3}"/>
                </a:ext>
              </a:extLst>
            </p:cNvPr>
            <p:cNvSpPr txBox="1"/>
            <p:nvPr/>
          </p:nvSpPr>
          <p:spPr>
            <a:xfrm>
              <a:off x="9903816" y="5816244"/>
              <a:ext cx="461622" cy="28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6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자유형 6">
              <a:extLst>
                <a:ext uri="{FF2B5EF4-FFF2-40B4-BE49-F238E27FC236}">
                  <a16:creationId xmlns:a16="http://schemas.microsoft.com/office/drawing/2014/main" id="{314BC1D4-2060-4B62-A4CC-34063EF03913}"/>
                </a:ext>
              </a:extLst>
            </p:cNvPr>
            <p:cNvSpPr/>
            <p:nvPr/>
          </p:nvSpPr>
          <p:spPr>
            <a:xfrm>
              <a:off x="9354205" y="1303506"/>
              <a:ext cx="1180843" cy="558019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46D3380-3B85-0981-7C55-61E1D7A6F7D1}"/>
                </a:ext>
              </a:extLst>
            </p:cNvPr>
            <p:cNvSpPr/>
            <p:nvPr/>
          </p:nvSpPr>
          <p:spPr>
            <a:xfrm>
              <a:off x="6242876" y="2532956"/>
              <a:ext cx="459696" cy="45426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soft" dir="t">
                <a:rot lat="0" lon="0" rev="156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 prstMaterial="softEdge">
                <a:bevelT w="25400" h="38100"/>
              </a:sp3d>
            </a:bodyPr>
            <a:lstStyle/>
            <a:p>
              <a:pPr algn="ctr"/>
              <a:endParaRPr lang="ko-KR" alt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467237-2824-F363-CC7E-574A08B1B021}"/>
                </a:ext>
              </a:extLst>
            </p:cNvPr>
            <p:cNvSpPr txBox="1"/>
            <p:nvPr/>
          </p:nvSpPr>
          <p:spPr>
            <a:xfrm>
              <a:off x="6394362" y="2579231"/>
              <a:ext cx="2310448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어린이 </a:t>
              </a:r>
              <a:r>
                <a:rPr lang="ko-KR" altLang="en-US" sz="1600" dirty="0" smtClean="0">
                  <a:solidFill>
                    <a:schemeClr val="accent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보호구역</a:t>
              </a:r>
              <a:endParaRPr lang="ko-KR" altLang="en-US" sz="1600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36" name="Picture 2" descr="속도 제한 표지판 PNG 이미지 | PNGWing">
              <a:extLst>
                <a:ext uri="{FF2B5EF4-FFF2-40B4-BE49-F238E27FC236}">
                  <a16:creationId xmlns:a16="http://schemas.microsoft.com/office/drawing/2014/main" id="{7497FE40-1515-308C-3D01-E563B7D471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3513" y="2514129"/>
              <a:ext cx="491944" cy="49194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455B1BC-EF76-340A-36CC-5CBFA0F8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3037" y="5490208"/>
              <a:ext cx="438137" cy="46923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483" y="3651827"/>
              <a:ext cx="406444" cy="5106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6709EA1-1C10-432D-86BD-A91061DD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721" y="3746025"/>
              <a:ext cx="123093" cy="6135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pic>
      </p:grpSp>
    </p:spTree>
    <p:extLst>
      <p:ext uri="{BB962C8B-B14F-4D97-AF65-F5344CB8AC3E}">
        <p14:creationId xmlns:p14="http://schemas.microsoft.com/office/powerpoint/2010/main" val="3140976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73590" y="438615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안내형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신호등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04648" y="1557216"/>
            <a:ext cx="4791497" cy="5801023"/>
            <a:chOff x="904648" y="1742048"/>
            <a:chExt cx="4791497" cy="5801023"/>
          </a:xfrm>
        </p:grpSpPr>
        <p:grpSp>
          <p:nvGrpSpPr>
            <p:cNvPr id="71" name="그룹 70"/>
            <p:cNvGrpSpPr/>
            <p:nvPr/>
          </p:nvGrpSpPr>
          <p:grpSpPr>
            <a:xfrm>
              <a:off x="904648" y="2178118"/>
              <a:ext cx="4791497" cy="5364953"/>
              <a:chOff x="5836588" y="1976373"/>
              <a:chExt cx="4791497" cy="5566699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5836588" y="1976373"/>
                <a:ext cx="4791497" cy="5566699"/>
                <a:chOff x="714350" y="2062262"/>
                <a:chExt cx="4042172" cy="4858865"/>
              </a:xfrm>
            </p:grpSpPr>
            <p:grpSp>
              <p:nvGrpSpPr>
                <p:cNvPr id="79" name="그룹 78"/>
                <p:cNvGrpSpPr/>
                <p:nvPr/>
              </p:nvGrpSpPr>
              <p:grpSpPr>
                <a:xfrm>
                  <a:off x="714350" y="2062262"/>
                  <a:ext cx="4002097" cy="4858865"/>
                  <a:chOff x="714350" y="2062262"/>
                  <a:chExt cx="4002097" cy="4858865"/>
                </a:xfrm>
              </p:grpSpPr>
              <p:sp>
                <p:nvSpPr>
                  <p:cNvPr id="94" name="원통형 78">
                    <a:extLst>
                      <a:ext uri="{FF2B5EF4-FFF2-40B4-BE49-F238E27FC236}">
                        <a16:creationId xmlns:a16="http://schemas.microsoft.com/office/drawing/2014/main" id="{98441D1D-5ABD-42A5-9259-5E7EF779C67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85690" y="2613520"/>
                    <a:ext cx="256161" cy="638051"/>
                  </a:xfrm>
                  <a:prstGeom prst="can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" name="원통형 78">
                    <a:extLst>
                      <a:ext uri="{FF2B5EF4-FFF2-40B4-BE49-F238E27FC236}">
                        <a16:creationId xmlns:a16="http://schemas.microsoft.com/office/drawing/2014/main" id="{98441D1D-5ABD-42A5-9259-5E7EF779C67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98128" y="2586116"/>
                    <a:ext cx="256161" cy="692859"/>
                  </a:xfrm>
                  <a:prstGeom prst="can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원통형 9">
                    <a:extLst>
                      <a:ext uri="{FF2B5EF4-FFF2-40B4-BE49-F238E27FC236}">
                        <a16:creationId xmlns:a16="http://schemas.microsoft.com/office/drawing/2014/main" id="{23731433-865C-4269-971A-DCC7D5C3F3EB}"/>
                      </a:ext>
                    </a:extLst>
                  </p:cNvPr>
                  <p:cNvSpPr/>
                  <p:nvPr/>
                </p:nvSpPr>
                <p:spPr>
                  <a:xfrm>
                    <a:off x="4263479" y="2062262"/>
                    <a:ext cx="198841" cy="4717915"/>
                  </a:xfrm>
                  <a:prstGeom prst="can">
                    <a:avLst/>
                  </a:prstGeom>
                  <a:solidFill>
                    <a:srgbClr val="2E6CA4"/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" name="타원 96">
                    <a:extLst>
                      <a:ext uri="{FF2B5EF4-FFF2-40B4-BE49-F238E27FC236}">
                        <a16:creationId xmlns:a16="http://schemas.microsoft.com/office/drawing/2014/main" id="{75A14643-2C65-4944-826C-E2FB65E7A6C5}"/>
                      </a:ext>
                    </a:extLst>
                  </p:cNvPr>
                  <p:cNvSpPr/>
                  <p:nvPr/>
                </p:nvSpPr>
                <p:spPr>
                  <a:xfrm>
                    <a:off x="4009264" y="6599772"/>
                    <a:ext cx="707183" cy="321355"/>
                  </a:xfrm>
                  <a:prstGeom prst="ellipse">
                    <a:avLst/>
                  </a:prstGeom>
                  <a:ln>
                    <a:noFill/>
                  </a:ln>
                  <a:scene3d>
                    <a:camera prst="orthographicFront">
                      <a:rot lat="16478573" lon="15899182" rev="5699304"/>
                    </a:camera>
                    <a:lightRig rig="threePt" dir="t"/>
                  </a:scene3d>
                  <a:sp3d extrusionH="25400">
                    <a:bevelT w="0" h="0"/>
                    <a:extrusionClr>
                      <a:schemeClr val="tx2">
                        <a:lumMod val="40000"/>
                        <a:lumOff val="60000"/>
                      </a:schemeClr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98" name="그림 97">
                    <a:extLst>
                      <a:ext uri="{FF2B5EF4-FFF2-40B4-BE49-F238E27FC236}">
                        <a16:creationId xmlns:a16="http://schemas.microsoft.com/office/drawing/2014/main" id="{EC010A8D-D62D-4A4D-91FC-F99D42B62A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28144" r="26979"/>
                  <a:stretch/>
                </p:blipFill>
                <p:spPr>
                  <a:xfrm rot="16200000">
                    <a:off x="1901320" y="1209389"/>
                    <a:ext cx="1028626" cy="3402565"/>
                  </a:xfrm>
                  <a:prstGeom prst="rect">
                    <a:avLst/>
                  </a:prstGeom>
                </p:spPr>
              </p:pic>
              <p:sp>
                <p:nvSpPr>
                  <p:cNvPr id="99" name="직사각형 98">
                    <a:extLst>
                      <a:ext uri="{FF2B5EF4-FFF2-40B4-BE49-F238E27FC236}">
                        <a16:creationId xmlns:a16="http://schemas.microsoft.com/office/drawing/2014/main" id="{7493FD5C-28D1-4EBF-A223-C17D579316B1}"/>
                      </a:ext>
                    </a:extLst>
                  </p:cNvPr>
                  <p:cNvSpPr/>
                  <p:nvPr/>
                </p:nvSpPr>
                <p:spPr>
                  <a:xfrm>
                    <a:off x="1214508" y="2630946"/>
                    <a:ext cx="2373131" cy="586918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0FC39483-925A-4E2C-9405-066B0DCA5B0C}"/>
                    </a:ext>
                  </a:extLst>
                </p:cNvPr>
                <p:cNvGrpSpPr/>
                <p:nvPr/>
              </p:nvGrpSpPr>
              <p:grpSpPr>
                <a:xfrm>
                  <a:off x="4003986" y="3217788"/>
                  <a:ext cx="752536" cy="3076015"/>
                  <a:chOff x="8291766" y="769835"/>
                  <a:chExt cx="1820235" cy="4796077"/>
                </a:xfrm>
              </p:grpSpPr>
              <p:sp>
                <p:nvSpPr>
                  <p:cNvPr id="81" name="자유형 16">
                    <a:extLst>
                      <a:ext uri="{FF2B5EF4-FFF2-40B4-BE49-F238E27FC236}">
                        <a16:creationId xmlns:a16="http://schemas.microsoft.com/office/drawing/2014/main" id="{999AC156-FD5F-40CA-A82D-DD835C95A71E}"/>
                      </a:ext>
                    </a:extLst>
                  </p:cNvPr>
                  <p:cNvSpPr/>
                  <p:nvPr/>
                </p:nvSpPr>
                <p:spPr>
                  <a:xfrm>
                    <a:off x="8436203" y="4815840"/>
                    <a:ext cx="168396" cy="256831"/>
                  </a:xfrm>
                  <a:custGeom>
                    <a:avLst/>
                    <a:gdLst>
                      <a:gd name="connsiteX0" fmla="*/ 1180407 w 1180407"/>
                      <a:gd name="connsiteY0" fmla="*/ 0 h 1670858"/>
                      <a:gd name="connsiteX1" fmla="*/ 0 w 1180407"/>
                      <a:gd name="connsiteY1" fmla="*/ 0 h 1670858"/>
                      <a:gd name="connsiteX2" fmla="*/ 1180407 w 1180407"/>
                      <a:gd name="connsiteY2" fmla="*/ 1670858 h 1670858"/>
                      <a:gd name="connsiteX3" fmla="*/ 1180407 w 1180407"/>
                      <a:gd name="connsiteY3" fmla="*/ 0 h 1670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0407" h="1670858">
                        <a:moveTo>
                          <a:pt x="1180407" y="0"/>
                        </a:moveTo>
                        <a:lnTo>
                          <a:pt x="0" y="0"/>
                        </a:lnTo>
                        <a:lnTo>
                          <a:pt x="1180407" y="1670858"/>
                        </a:lnTo>
                        <a:lnTo>
                          <a:pt x="1180407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사각형: 잘린 대각선 방향 모서리 3">
                    <a:extLst>
                      <a:ext uri="{FF2B5EF4-FFF2-40B4-BE49-F238E27FC236}">
                        <a16:creationId xmlns:a16="http://schemas.microsoft.com/office/drawing/2014/main" id="{1DFB88D2-9AB8-4BA7-A2EB-31299858350D}"/>
                      </a:ext>
                    </a:extLst>
                  </p:cNvPr>
                  <p:cNvSpPr/>
                  <p:nvPr/>
                </p:nvSpPr>
                <p:spPr>
                  <a:xfrm>
                    <a:off x="8604599" y="4859889"/>
                    <a:ext cx="1045832" cy="235630"/>
                  </a:xfrm>
                  <a:prstGeom prst="snip2Diag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자유형 16">
                    <a:extLst>
                      <a:ext uri="{FF2B5EF4-FFF2-40B4-BE49-F238E27FC236}">
                        <a16:creationId xmlns:a16="http://schemas.microsoft.com/office/drawing/2014/main" id="{39EC1B02-773C-482D-9870-D5BE594A316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497076" y="4809437"/>
                    <a:ext cx="266909" cy="276998"/>
                  </a:xfrm>
                  <a:custGeom>
                    <a:avLst/>
                    <a:gdLst>
                      <a:gd name="connsiteX0" fmla="*/ 1180407 w 1180407"/>
                      <a:gd name="connsiteY0" fmla="*/ 0 h 1670858"/>
                      <a:gd name="connsiteX1" fmla="*/ 0 w 1180407"/>
                      <a:gd name="connsiteY1" fmla="*/ 0 h 1670858"/>
                      <a:gd name="connsiteX2" fmla="*/ 1180407 w 1180407"/>
                      <a:gd name="connsiteY2" fmla="*/ 1670858 h 1670858"/>
                      <a:gd name="connsiteX3" fmla="*/ 1180407 w 1180407"/>
                      <a:gd name="connsiteY3" fmla="*/ 0 h 1670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0407" h="1670858">
                        <a:moveTo>
                          <a:pt x="1180407" y="0"/>
                        </a:moveTo>
                        <a:lnTo>
                          <a:pt x="0" y="0"/>
                        </a:lnTo>
                        <a:lnTo>
                          <a:pt x="1180407" y="1670858"/>
                        </a:lnTo>
                        <a:lnTo>
                          <a:pt x="1180407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실행 단추: 소리 83">
                    <a:hlinkClick r:id="" action="ppaction://noaction" highlightClick="1">
                      <a:snd r:embed="rId4" name="applause.wav"/>
                    </a:hlinkClick>
                    <a:extLst>
                      <a:ext uri="{FF2B5EF4-FFF2-40B4-BE49-F238E27FC236}">
                        <a16:creationId xmlns:a16="http://schemas.microsoft.com/office/drawing/2014/main" id="{D370E675-1D2F-47B0-B0D8-83ADB8D4DB50}"/>
                      </a:ext>
                    </a:extLst>
                  </p:cNvPr>
                  <p:cNvSpPr/>
                  <p:nvPr/>
                </p:nvSpPr>
                <p:spPr>
                  <a:xfrm>
                    <a:off x="9259531" y="4947936"/>
                    <a:ext cx="254194" cy="152589"/>
                  </a:xfrm>
                  <a:prstGeom prst="actionButtonSound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B9C15FC1-59D9-48E9-8CDB-874160C2366E}"/>
                      </a:ext>
                    </a:extLst>
                  </p:cNvPr>
                  <p:cNvGrpSpPr/>
                  <p:nvPr/>
                </p:nvGrpSpPr>
                <p:grpSpPr>
                  <a:xfrm>
                    <a:off x="8340903" y="769835"/>
                    <a:ext cx="1443968" cy="4796077"/>
                    <a:chOff x="8443781" y="1273841"/>
                    <a:chExt cx="1176260" cy="3402565"/>
                  </a:xfrm>
                </p:grpSpPr>
                <p:pic>
                  <p:nvPicPr>
                    <p:cNvPr id="92" name="그림 91">
                      <a:extLst>
                        <a:ext uri="{FF2B5EF4-FFF2-40B4-BE49-F238E27FC236}">
                          <a16:creationId xmlns:a16="http://schemas.microsoft.com/office/drawing/2014/main" id="{58CA3428-0970-45F3-9E8C-C6B3CA284C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rcRect l="28144" r="26979"/>
                    <a:stretch/>
                  </p:blipFill>
                  <p:spPr>
                    <a:xfrm>
                      <a:off x="8443781" y="1273841"/>
                      <a:ext cx="1176260" cy="34025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7EEC2F09-6699-4047-8FD5-84E7A502966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792847" y="2566678"/>
                      <a:ext cx="2365318" cy="80312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86709EA1-1C10-432D-86BD-A91061DD61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74641" y="1608275"/>
                    <a:ext cx="838005" cy="835018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pic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38D51FD-D691-4711-9B59-7CA62BAADB7B}"/>
                      </a:ext>
                    </a:extLst>
                  </p:cNvPr>
                  <p:cNvSpPr txBox="1"/>
                  <p:nvPr/>
                </p:nvSpPr>
                <p:spPr>
                  <a:xfrm>
                    <a:off x="8668717" y="2481589"/>
                    <a:ext cx="631448" cy="1794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건</a:t>
                    </a:r>
                    <a:endParaRPr lang="en-US" altLang="ko-KR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10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너 가</a:t>
                    </a:r>
                    <a:endParaRPr lang="en-US" altLang="ko-KR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10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시</a:t>
                    </a:r>
                    <a:endParaRPr lang="en-US" altLang="ko-KR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10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오</a:t>
                    </a: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E6282FC-DD71-4B59-95EC-3316423AF5DA}"/>
                      </a:ext>
                    </a:extLst>
                  </p:cNvPr>
                  <p:cNvSpPr txBox="1"/>
                  <p:nvPr/>
                </p:nvSpPr>
                <p:spPr>
                  <a:xfrm>
                    <a:off x="8291766" y="4299489"/>
                    <a:ext cx="1406168" cy="4485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30</a:t>
                    </a:r>
                    <a:r>
                      <a:rPr lang="ko-KR" altLang="en-US" sz="8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초</a:t>
                    </a:r>
                  </a:p>
                </p:txBody>
              </p:sp>
              <p:sp>
                <p:nvSpPr>
                  <p:cNvPr id="89" name="자유형 56">
                    <a:extLst>
                      <a:ext uri="{FF2B5EF4-FFF2-40B4-BE49-F238E27FC236}">
                        <a16:creationId xmlns:a16="http://schemas.microsoft.com/office/drawing/2014/main" id="{75D32F0B-9654-491B-AC99-02640FD7C4CD}"/>
                      </a:ext>
                    </a:extLst>
                  </p:cNvPr>
                  <p:cNvSpPr/>
                  <p:nvPr/>
                </p:nvSpPr>
                <p:spPr>
                  <a:xfrm>
                    <a:off x="9540851" y="1455058"/>
                    <a:ext cx="237269" cy="3640474"/>
                  </a:xfrm>
                  <a:custGeom>
                    <a:avLst/>
                    <a:gdLst>
                      <a:gd name="connsiteX0" fmla="*/ 0 w 266007"/>
                      <a:gd name="connsiteY0" fmla="*/ 0 h 3782291"/>
                      <a:gd name="connsiteX1" fmla="*/ 0 w 266007"/>
                      <a:gd name="connsiteY1" fmla="*/ 3532909 h 3782291"/>
                      <a:gd name="connsiteX2" fmla="*/ 266007 w 266007"/>
                      <a:gd name="connsiteY2" fmla="*/ 3782291 h 3782291"/>
                      <a:gd name="connsiteX3" fmla="*/ 257694 w 266007"/>
                      <a:gd name="connsiteY3" fmla="*/ 249382 h 3782291"/>
                      <a:gd name="connsiteX4" fmla="*/ 0 w 266007"/>
                      <a:gd name="connsiteY4" fmla="*/ 0 h 3782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007" h="3782291">
                        <a:moveTo>
                          <a:pt x="0" y="0"/>
                        </a:moveTo>
                        <a:lnTo>
                          <a:pt x="0" y="3532909"/>
                        </a:lnTo>
                        <a:lnTo>
                          <a:pt x="266007" y="3782291"/>
                        </a:lnTo>
                        <a:lnTo>
                          <a:pt x="257694" y="24938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6218030-E7B5-42DB-9CA5-630142D28B17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945" y="1529493"/>
                    <a:ext cx="232204" cy="27232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교</a:t>
                    </a:r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통</a:t>
                    </a:r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정</a:t>
                    </a:r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보 </a:t>
                    </a:r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endParaRPr lang="en-US" altLang="ko-KR" sz="1150" b="1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endParaRPr lang="ko-KR" altLang="en-US" sz="1150" b="1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EE23B17B-2149-4C7C-8913-14BBF94C08D3}"/>
                      </a:ext>
                    </a:extLst>
                  </p:cNvPr>
                  <p:cNvSpPr txBox="1"/>
                  <p:nvPr/>
                </p:nvSpPr>
                <p:spPr>
                  <a:xfrm>
                    <a:off x="9170047" y="4498431"/>
                    <a:ext cx="941954" cy="3844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6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30</a:t>
                    </a:r>
                    <a:endParaRPr lang="ko-KR" altLang="en-US" sz="6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</p:grp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046D3380-3B85-0981-7C55-61E1D7A6F7D1}"/>
                  </a:ext>
                </a:extLst>
              </p:cNvPr>
              <p:cNvSpPr/>
              <p:nvPr/>
            </p:nvSpPr>
            <p:spPr>
              <a:xfrm>
                <a:off x="6554164" y="2756693"/>
                <a:ext cx="459696" cy="45426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soft" dir="t">
                  <a:rot lat="0" lon="0" rev="15600000"/>
                </a:lightRig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ko-KR" alt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467237-2824-F363-CC7E-574A08B1B021}"/>
                  </a:ext>
                </a:extLst>
              </p:cNvPr>
              <p:cNvSpPr txBox="1"/>
              <p:nvPr/>
            </p:nvSpPr>
            <p:spPr>
              <a:xfrm>
                <a:off x="7610331" y="2764056"/>
                <a:ext cx="1595281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accent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어린이 보호</a:t>
                </a:r>
              </a:p>
            </p:txBody>
          </p:sp>
          <p:pic>
            <p:nvPicPr>
              <p:cNvPr id="75" name="Picture 2" descr="속도 제한 표지판 PNG 이미지 | PNGWing">
                <a:extLst>
                  <a:ext uri="{FF2B5EF4-FFF2-40B4-BE49-F238E27FC236}">
                    <a16:creationId xmlns:a16="http://schemas.microsoft.com/office/drawing/2014/main" id="{7497FE40-1515-308C-3D01-E563B7D471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1367" y="2737866"/>
                <a:ext cx="491944" cy="491944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A455B1BC-EF76-340A-36CC-5CBFA0F8F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75685" y="5713945"/>
                <a:ext cx="438137" cy="469238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111" name="자유형 110">
              <a:extLst>
                <a:ext uri="{FF2B5EF4-FFF2-40B4-BE49-F238E27FC236}">
                  <a16:creationId xmlns:a16="http://schemas.microsoft.com/office/drawing/2014/main" id="{314BC1D4-2060-4B62-A4CC-34063EF03913}"/>
                </a:ext>
              </a:extLst>
            </p:cNvPr>
            <p:cNvSpPr/>
            <p:nvPr/>
          </p:nvSpPr>
          <p:spPr>
            <a:xfrm>
              <a:off x="4777573" y="1742048"/>
              <a:ext cx="909980" cy="522399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4393516-1B31-4DC5-B187-034C06556842}"/>
                </a:ext>
              </a:extLst>
            </p:cNvPr>
            <p:cNvSpPr txBox="1"/>
            <p:nvPr/>
          </p:nvSpPr>
          <p:spPr>
            <a:xfrm>
              <a:off x="4915158" y="1893821"/>
              <a:ext cx="634811" cy="22276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태 양 열 </a:t>
              </a:r>
              <a:endParaRPr lang="ko-KR" altLang="en-US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5956037" y="1560434"/>
            <a:ext cx="4402285" cy="5797804"/>
            <a:chOff x="5956037" y="1745266"/>
            <a:chExt cx="4402285" cy="5797804"/>
          </a:xfrm>
        </p:grpSpPr>
        <p:grpSp>
          <p:nvGrpSpPr>
            <p:cNvPr id="100" name="그룹 99"/>
            <p:cNvGrpSpPr/>
            <p:nvPr/>
          </p:nvGrpSpPr>
          <p:grpSpPr>
            <a:xfrm>
              <a:off x="5956037" y="1745266"/>
              <a:ext cx="4402285" cy="5642173"/>
              <a:chOff x="5956037" y="1745266"/>
              <a:chExt cx="4402285" cy="5456689"/>
            </a:xfrm>
          </p:grpSpPr>
          <p:sp>
            <p:nvSpPr>
              <p:cNvPr id="101" name="원통형 9">
                <a:extLst>
                  <a:ext uri="{FF2B5EF4-FFF2-40B4-BE49-F238E27FC236}">
                    <a16:creationId xmlns:a16="http://schemas.microsoft.com/office/drawing/2014/main" id="{23731433-865C-4269-971A-DCC7D5C3F3EB}"/>
                  </a:ext>
                </a:extLst>
              </p:cNvPr>
              <p:cNvSpPr/>
              <p:nvPr/>
            </p:nvSpPr>
            <p:spPr>
              <a:xfrm>
                <a:off x="9767799" y="2075316"/>
                <a:ext cx="271067" cy="5126639"/>
              </a:xfrm>
              <a:prstGeom prst="can">
                <a:avLst/>
              </a:prstGeom>
              <a:solidFill>
                <a:srgbClr val="2E6CA4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원통형 78">
                <a:extLst>
                  <a:ext uri="{FF2B5EF4-FFF2-40B4-BE49-F238E27FC236}">
                    <a16:creationId xmlns:a16="http://schemas.microsoft.com/office/drawing/2014/main" id="{98441D1D-5ABD-42A5-9259-5E7EF779C675}"/>
                  </a:ext>
                </a:extLst>
              </p:cNvPr>
              <p:cNvSpPr/>
              <p:nvPr/>
            </p:nvSpPr>
            <p:spPr>
              <a:xfrm rot="16200000">
                <a:off x="6246129" y="2649957"/>
                <a:ext cx="275948" cy="683811"/>
              </a:xfrm>
              <a:prstGeom prst="can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원통형 78">
                <a:extLst>
                  <a:ext uri="{FF2B5EF4-FFF2-40B4-BE49-F238E27FC236}">
                    <a16:creationId xmlns:a16="http://schemas.microsoft.com/office/drawing/2014/main" id="{98441D1D-5ABD-42A5-9259-5E7EF779C675}"/>
                  </a:ext>
                </a:extLst>
              </p:cNvPr>
              <p:cNvSpPr/>
              <p:nvPr/>
            </p:nvSpPr>
            <p:spPr>
              <a:xfrm rot="16200000">
                <a:off x="9270695" y="2620588"/>
                <a:ext cx="275948" cy="742549"/>
              </a:xfrm>
              <a:prstGeom prst="can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EC010A8D-D62D-4A4D-91FC-F99D42B62A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 rot="16200000">
                <a:off x="7225292" y="1145004"/>
                <a:ext cx="1108080" cy="3646590"/>
              </a:xfrm>
              <a:prstGeom prst="rect">
                <a:avLst/>
              </a:prstGeom>
            </p:spPr>
          </p:pic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493FD5C-28D1-4EBF-A223-C17D579316B1}"/>
                  </a:ext>
                </a:extLst>
              </p:cNvPr>
              <p:cNvSpPr/>
              <p:nvPr/>
            </p:nvSpPr>
            <p:spPr>
              <a:xfrm>
                <a:off x="6492065" y="2666968"/>
                <a:ext cx="2543326" cy="63225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D1EF5999-8553-43C2-AFAC-FEEECDB5587A}"/>
                  </a:ext>
                </a:extLst>
              </p:cNvPr>
              <p:cNvSpPr/>
              <p:nvPr/>
            </p:nvSpPr>
            <p:spPr>
              <a:xfrm>
                <a:off x="6660202" y="2759780"/>
                <a:ext cx="468873" cy="42635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scene3d>
                <a:camera prst="orthographicFront"/>
                <a:lightRig rig="soft" dir="t">
                  <a:rot lat="0" lon="0" rev="15600000"/>
                </a:lightRig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ko-KR" altLang="en-US" b="1">
                  <a:ln/>
                  <a:solidFill>
                    <a:schemeClr val="accent4"/>
                  </a:solidFill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9E1E9D53-9EC7-4C11-91B1-667EC2F26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79391" y="2690678"/>
                <a:ext cx="509633" cy="551665"/>
              </a:xfrm>
              <a:prstGeom prst="rect">
                <a:avLst/>
              </a:prstGeom>
            </p:spPr>
          </p:pic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4393516-1B31-4DC5-B187-034C06556842}"/>
                  </a:ext>
                </a:extLst>
              </p:cNvPr>
              <p:cNvSpPr txBox="1"/>
              <p:nvPr/>
            </p:nvSpPr>
            <p:spPr>
              <a:xfrm>
                <a:off x="7617350" y="2812188"/>
                <a:ext cx="1421594" cy="30777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rgbClr val="00B05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동시신호</a:t>
                </a:r>
                <a:r>
                  <a:rPr lang="ko-KR" altLang="en-US" sz="1400" dirty="0">
                    <a:solidFill>
                      <a:srgbClr val="00B05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rgbClr val="00B05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60</a:t>
                </a:r>
                <a:r>
                  <a:rPr lang="ko-KR" altLang="en-US" sz="1400" dirty="0" smtClean="0">
                    <a:solidFill>
                      <a:srgbClr val="00B05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초</a:t>
                </a:r>
                <a:endParaRPr lang="ko-KR" altLang="en-US" sz="14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09" name="자유형 108">
                <a:extLst>
                  <a:ext uri="{FF2B5EF4-FFF2-40B4-BE49-F238E27FC236}">
                    <a16:creationId xmlns:a16="http://schemas.microsoft.com/office/drawing/2014/main" id="{314BC1D4-2060-4B62-A4CC-34063EF03913}"/>
                  </a:ext>
                </a:extLst>
              </p:cNvPr>
              <p:cNvSpPr/>
              <p:nvPr/>
            </p:nvSpPr>
            <p:spPr>
              <a:xfrm>
                <a:off x="9448342" y="1745266"/>
                <a:ext cx="909980" cy="505225"/>
              </a:xfrm>
              <a:custGeom>
                <a:avLst/>
                <a:gdLst>
                  <a:gd name="connsiteX0" fmla="*/ 0 w 1720734"/>
                  <a:gd name="connsiteY0" fmla="*/ 556953 h 556953"/>
                  <a:gd name="connsiteX1" fmla="*/ 590204 w 1720734"/>
                  <a:gd name="connsiteY1" fmla="*/ 8313 h 556953"/>
                  <a:gd name="connsiteX2" fmla="*/ 1720734 w 1720734"/>
                  <a:gd name="connsiteY2" fmla="*/ 0 h 556953"/>
                  <a:gd name="connsiteX3" fmla="*/ 1172094 w 1720734"/>
                  <a:gd name="connsiteY3" fmla="*/ 556953 h 556953"/>
                  <a:gd name="connsiteX4" fmla="*/ 0 w 1720734"/>
                  <a:gd name="connsiteY4" fmla="*/ 556953 h 55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734" h="556953">
                    <a:moveTo>
                      <a:pt x="0" y="556953"/>
                    </a:moveTo>
                    <a:lnTo>
                      <a:pt x="590204" y="8313"/>
                    </a:lnTo>
                    <a:lnTo>
                      <a:pt x="1720734" y="0"/>
                    </a:lnTo>
                    <a:lnTo>
                      <a:pt x="1172094" y="556953"/>
                    </a:lnTo>
                    <a:lnTo>
                      <a:pt x="0" y="55695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4393516-1B31-4DC5-B187-034C06556842}"/>
                  </a:ext>
                </a:extLst>
              </p:cNvPr>
              <p:cNvSpPr txBox="1"/>
              <p:nvPr/>
            </p:nvSpPr>
            <p:spPr>
              <a:xfrm>
                <a:off x="9585927" y="1892050"/>
                <a:ext cx="634811" cy="21544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태 양 열 </a:t>
                </a:r>
                <a:endParaRPr lang="ko-KR" altLang="en-US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75A14643-2C65-4944-826C-E2FB65E7A6C5}"/>
                </a:ext>
              </a:extLst>
            </p:cNvPr>
            <p:cNvSpPr/>
            <p:nvPr/>
          </p:nvSpPr>
          <p:spPr>
            <a:xfrm>
              <a:off x="9486337" y="7188243"/>
              <a:ext cx="838278" cy="354827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8582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956037" y="2075319"/>
            <a:ext cx="4289118" cy="5244648"/>
            <a:chOff x="714350" y="2081719"/>
            <a:chExt cx="4002097" cy="4868583"/>
          </a:xfrm>
        </p:grpSpPr>
        <p:sp>
          <p:nvSpPr>
            <p:cNvPr id="3" name="원통형 78">
              <a:extLst>
                <a:ext uri="{FF2B5EF4-FFF2-40B4-BE49-F238E27FC236}">
                  <a16:creationId xmlns:a16="http://schemas.microsoft.com/office/drawing/2014/main" id="{98441D1D-5ABD-42A5-9259-5E7EF779C675}"/>
                </a:ext>
              </a:extLst>
            </p:cNvPr>
            <p:cNvSpPr/>
            <p:nvPr/>
          </p:nvSpPr>
          <p:spPr>
            <a:xfrm rot="16200000">
              <a:off x="985690" y="2613520"/>
              <a:ext cx="256161" cy="638051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원통형 78">
              <a:extLst>
                <a:ext uri="{FF2B5EF4-FFF2-40B4-BE49-F238E27FC236}">
                  <a16:creationId xmlns:a16="http://schemas.microsoft.com/office/drawing/2014/main" id="{98441D1D-5ABD-42A5-9259-5E7EF779C675}"/>
                </a:ext>
              </a:extLst>
            </p:cNvPr>
            <p:cNvSpPr/>
            <p:nvPr/>
          </p:nvSpPr>
          <p:spPr>
            <a:xfrm rot="16200000">
              <a:off x="3807856" y="2586116"/>
              <a:ext cx="256161" cy="69285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원통형 9">
              <a:extLst>
                <a:ext uri="{FF2B5EF4-FFF2-40B4-BE49-F238E27FC236}">
                  <a16:creationId xmlns:a16="http://schemas.microsoft.com/office/drawing/2014/main" id="{23731433-865C-4269-971A-DCC7D5C3F3EB}"/>
                </a:ext>
              </a:extLst>
            </p:cNvPr>
            <p:cNvSpPr/>
            <p:nvPr/>
          </p:nvSpPr>
          <p:spPr>
            <a:xfrm>
              <a:off x="4272638" y="2081719"/>
              <a:ext cx="189592" cy="4698458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5A14643-2C65-4944-826C-E2FB65E7A6C5}"/>
                </a:ext>
              </a:extLst>
            </p:cNvPr>
            <p:cNvSpPr/>
            <p:nvPr/>
          </p:nvSpPr>
          <p:spPr>
            <a:xfrm>
              <a:off x="4009264" y="6628947"/>
              <a:ext cx="707183" cy="321355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010A8D-D62D-4A4D-91FC-F99D42B62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144" r="26979"/>
            <a:stretch/>
          </p:blipFill>
          <p:spPr>
            <a:xfrm rot="16200000">
              <a:off x="1901320" y="1209389"/>
              <a:ext cx="1028626" cy="340256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93FD5C-28D1-4EBF-A223-C17D579316B1}"/>
                </a:ext>
              </a:extLst>
            </p:cNvPr>
            <p:cNvSpPr/>
            <p:nvPr/>
          </p:nvSpPr>
          <p:spPr>
            <a:xfrm>
              <a:off x="1214508" y="2630947"/>
              <a:ext cx="2373130" cy="58691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EF5999-8553-43C2-AFAC-FEEECDB5587A}"/>
                </a:ext>
              </a:extLst>
            </p:cNvPr>
            <p:cNvSpPr/>
            <p:nvPr/>
          </p:nvSpPr>
          <p:spPr>
            <a:xfrm>
              <a:off x="1371393" y="2717104"/>
              <a:ext cx="437497" cy="39577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/>
              <a:lightRig rig="soft" dir="t">
                <a:rot lat="0" lon="0" rev="156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 prstMaterial="softEdge">
                <a:bevelT w="25400" h="38100"/>
              </a:sp3d>
            </a:bodyPr>
            <a:lstStyle/>
            <a:p>
              <a:pPr algn="ctr"/>
              <a:endParaRPr lang="ko-KR" altLang="en-US" b="1">
                <a:ln/>
                <a:solidFill>
                  <a:schemeClr val="accent4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E1E9D53-9EC7-4C11-91B1-667EC2F2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5839" y="2652957"/>
              <a:ext cx="475529" cy="512108"/>
            </a:xfrm>
            <a:prstGeom prst="rect">
              <a:avLst/>
            </a:prstGeom>
          </p:spPr>
        </p:pic>
      </p:grpSp>
      <p:sp>
        <p:nvSpPr>
          <p:cNvPr id="27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4607" y="2119263"/>
            <a:ext cx="4471139" cy="5200699"/>
            <a:chOff x="834607" y="2119263"/>
            <a:chExt cx="4471139" cy="5200699"/>
          </a:xfrm>
        </p:grpSpPr>
        <p:grpSp>
          <p:nvGrpSpPr>
            <p:cNvPr id="17" name="그룹 16"/>
            <p:cNvGrpSpPr/>
            <p:nvPr/>
          </p:nvGrpSpPr>
          <p:grpSpPr>
            <a:xfrm>
              <a:off x="834607" y="2119263"/>
              <a:ext cx="4471139" cy="5200699"/>
              <a:chOff x="708787" y="2062262"/>
              <a:chExt cx="4007660" cy="4858865"/>
            </a:xfrm>
          </p:grpSpPr>
          <p:sp>
            <p:nvSpPr>
              <p:cNvPr id="19" name="원통형 78">
                <a:extLst>
                  <a:ext uri="{FF2B5EF4-FFF2-40B4-BE49-F238E27FC236}">
                    <a16:creationId xmlns:a16="http://schemas.microsoft.com/office/drawing/2014/main" id="{98441D1D-5ABD-42A5-9259-5E7EF779C675}"/>
                  </a:ext>
                </a:extLst>
              </p:cNvPr>
              <p:cNvSpPr/>
              <p:nvPr/>
            </p:nvSpPr>
            <p:spPr>
              <a:xfrm rot="16200000">
                <a:off x="985690" y="2613520"/>
                <a:ext cx="256161" cy="638051"/>
              </a:xfrm>
              <a:prstGeom prst="can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원통형 78">
                <a:extLst>
                  <a:ext uri="{FF2B5EF4-FFF2-40B4-BE49-F238E27FC236}">
                    <a16:creationId xmlns:a16="http://schemas.microsoft.com/office/drawing/2014/main" id="{98441D1D-5ABD-42A5-9259-5E7EF779C675}"/>
                  </a:ext>
                </a:extLst>
              </p:cNvPr>
              <p:cNvSpPr/>
              <p:nvPr/>
            </p:nvSpPr>
            <p:spPr>
              <a:xfrm rot="16200000">
                <a:off x="3798128" y="2586116"/>
                <a:ext cx="256161" cy="692859"/>
              </a:xfrm>
              <a:prstGeom prst="can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통형 9">
                <a:extLst>
                  <a:ext uri="{FF2B5EF4-FFF2-40B4-BE49-F238E27FC236}">
                    <a16:creationId xmlns:a16="http://schemas.microsoft.com/office/drawing/2014/main" id="{23731433-865C-4269-971A-DCC7D5C3F3EB}"/>
                  </a:ext>
                </a:extLst>
              </p:cNvPr>
              <p:cNvSpPr/>
              <p:nvPr/>
            </p:nvSpPr>
            <p:spPr>
              <a:xfrm>
                <a:off x="4263479" y="2062262"/>
                <a:ext cx="198841" cy="4717915"/>
              </a:xfrm>
              <a:prstGeom prst="can">
                <a:avLst/>
              </a:prstGeom>
              <a:solidFill>
                <a:srgbClr val="2E6CA4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5A14643-2C65-4944-826C-E2FB65E7A6C5}"/>
                  </a:ext>
                </a:extLst>
              </p:cNvPr>
              <p:cNvSpPr/>
              <p:nvPr/>
            </p:nvSpPr>
            <p:spPr>
              <a:xfrm>
                <a:off x="4009264" y="6599772"/>
                <a:ext cx="707183" cy="321355"/>
              </a:xfrm>
              <a:prstGeom prst="ellipse">
                <a:avLst/>
              </a:prstGeom>
              <a:ln>
                <a:noFill/>
              </a:ln>
              <a:scene3d>
                <a:camera prst="orthographicFront">
                  <a:rot lat="16478573" lon="15899182" rev="5699304"/>
                </a:camera>
                <a:lightRig rig="threePt" dir="t"/>
              </a:scene3d>
              <a:sp3d extrusionH="25400">
                <a:bevelT w="0" h="0"/>
                <a:extrusionClr>
                  <a:schemeClr val="tx2">
                    <a:lumMod val="40000"/>
                    <a:lumOff val="6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C010A8D-D62D-4A4D-91FC-F99D42B62A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 rot="16200000">
                <a:off x="1895757" y="1224432"/>
                <a:ext cx="1028626" cy="3402565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93FD5C-28D1-4EBF-A223-C17D579316B1}"/>
                  </a:ext>
                </a:extLst>
              </p:cNvPr>
              <p:cNvSpPr/>
              <p:nvPr/>
            </p:nvSpPr>
            <p:spPr>
              <a:xfrm>
                <a:off x="1214508" y="2630947"/>
                <a:ext cx="2373130" cy="58691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538664B-23D8-4F69-8221-FF78A61E2CFB}"/>
                </a:ext>
              </a:extLst>
            </p:cNvPr>
            <p:cNvSpPr/>
            <p:nvPr/>
          </p:nvSpPr>
          <p:spPr>
            <a:xfrm>
              <a:off x="1559845" y="2815175"/>
              <a:ext cx="443259" cy="44480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soft" dir="t">
                <a:rot lat="0" lon="0" rev="156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 prstMaterial="softEdge">
                <a:bevelT w="25400" h="38100"/>
              </a:sp3d>
            </a:bodyPr>
            <a:lstStyle/>
            <a:p>
              <a:pPr algn="ctr"/>
              <a:endParaRPr lang="ko-KR" altLang="en-US" b="1">
                <a:ln/>
                <a:solidFill>
                  <a:schemeClr val="accent4"/>
                </a:solidFill>
              </a:endParaRPr>
            </a:p>
          </p:txBody>
        </p:sp>
        <p:pic>
          <p:nvPicPr>
            <p:cNvPr id="1026" name="Picture 2" descr="속도 제한 표지판 PNG 이미지 | PNGWing">
              <a:extLst>
                <a:ext uri="{FF2B5EF4-FFF2-40B4-BE49-F238E27FC236}">
                  <a16:creationId xmlns:a16="http://schemas.microsoft.com/office/drawing/2014/main" id="{40046931-47FE-C9DF-3D51-718171EE6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682" y="2805748"/>
              <a:ext cx="491944" cy="49194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유턴 금지 마크 일러스트 ai 무료다운로드 free U-turn prohibition mark - Urbanbrush">
              <a:extLst>
                <a:ext uri="{FF2B5EF4-FFF2-40B4-BE49-F238E27FC236}">
                  <a16:creationId xmlns:a16="http://schemas.microsoft.com/office/drawing/2014/main" id="{93F93155-0D35-7251-8D2A-368FDDB35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04" y="2786374"/>
              <a:ext cx="508949" cy="512531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E0C97-614B-6C08-19B1-F328DE21F8BF}"/>
                </a:ext>
              </a:extLst>
            </p:cNvPr>
            <p:cNvSpPr txBox="1"/>
            <p:nvPr/>
          </p:nvSpPr>
          <p:spPr>
            <a:xfrm>
              <a:off x="2901938" y="2759780"/>
              <a:ext cx="1421594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200m</a:t>
              </a:r>
            </a:p>
            <a:p>
              <a:pPr algn="ctr"/>
              <a:r>
                <a:rPr lang="ko-KR" altLang="en-US" sz="14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전방 유턴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393516-1B31-4DC5-B187-034C06556842}"/>
              </a:ext>
            </a:extLst>
          </p:cNvPr>
          <p:cNvSpPr txBox="1"/>
          <p:nvPr/>
        </p:nvSpPr>
        <p:spPr>
          <a:xfrm>
            <a:off x="7617350" y="2848455"/>
            <a:ext cx="1421594" cy="3182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동시신호</a:t>
            </a:r>
            <a:r>
              <a:rPr lang="ko-KR" altLang="en-US" sz="140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r>
              <a:rPr lang="ko-KR" altLang="en-US" sz="140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</a:t>
            </a:r>
            <a:endParaRPr lang="ko-KR" altLang="en-US" sz="1400" dirty="0">
              <a:solidFill>
                <a:srgbClr val="00B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안내형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신호등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314BC1D4-2060-4B62-A4CC-34063EF03913}"/>
              </a:ext>
            </a:extLst>
          </p:cNvPr>
          <p:cNvSpPr/>
          <p:nvPr/>
        </p:nvSpPr>
        <p:spPr>
          <a:xfrm>
            <a:off x="9458424" y="1617073"/>
            <a:ext cx="909980" cy="522399"/>
          </a:xfrm>
          <a:custGeom>
            <a:avLst/>
            <a:gdLst>
              <a:gd name="connsiteX0" fmla="*/ 0 w 1720734"/>
              <a:gd name="connsiteY0" fmla="*/ 556953 h 556953"/>
              <a:gd name="connsiteX1" fmla="*/ 590204 w 1720734"/>
              <a:gd name="connsiteY1" fmla="*/ 8313 h 556953"/>
              <a:gd name="connsiteX2" fmla="*/ 1720734 w 1720734"/>
              <a:gd name="connsiteY2" fmla="*/ 0 h 556953"/>
              <a:gd name="connsiteX3" fmla="*/ 1172094 w 1720734"/>
              <a:gd name="connsiteY3" fmla="*/ 556953 h 556953"/>
              <a:gd name="connsiteX4" fmla="*/ 0 w 1720734"/>
              <a:gd name="connsiteY4" fmla="*/ 556953 h 5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734" h="556953">
                <a:moveTo>
                  <a:pt x="0" y="556953"/>
                </a:moveTo>
                <a:lnTo>
                  <a:pt x="590204" y="8313"/>
                </a:lnTo>
                <a:lnTo>
                  <a:pt x="1720734" y="0"/>
                </a:lnTo>
                <a:lnTo>
                  <a:pt x="1172094" y="556953"/>
                </a:lnTo>
                <a:lnTo>
                  <a:pt x="0" y="55695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314BC1D4-2060-4B62-A4CC-34063EF03913}"/>
              </a:ext>
            </a:extLst>
          </p:cNvPr>
          <p:cNvSpPr/>
          <p:nvPr/>
        </p:nvSpPr>
        <p:spPr>
          <a:xfrm>
            <a:off x="4518552" y="1667472"/>
            <a:ext cx="909980" cy="522399"/>
          </a:xfrm>
          <a:custGeom>
            <a:avLst/>
            <a:gdLst>
              <a:gd name="connsiteX0" fmla="*/ 0 w 1720734"/>
              <a:gd name="connsiteY0" fmla="*/ 556953 h 556953"/>
              <a:gd name="connsiteX1" fmla="*/ 590204 w 1720734"/>
              <a:gd name="connsiteY1" fmla="*/ 8313 h 556953"/>
              <a:gd name="connsiteX2" fmla="*/ 1720734 w 1720734"/>
              <a:gd name="connsiteY2" fmla="*/ 0 h 556953"/>
              <a:gd name="connsiteX3" fmla="*/ 1172094 w 1720734"/>
              <a:gd name="connsiteY3" fmla="*/ 556953 h 556953"/>
              <a:gd name="connsiteX4" fmla="*/ 0 w 1720734"/>
              <a:gd name="connsiteY4" fmla="*/ 556953 h 5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734" h="556953">
                <a:moveTo>
                  <a:pt x="0" y="556953"/>
                </a:moveTo>
                <a:lnTo>
                  <a:pt x="590204" y="8313"/>
                </a:lnTo>
                <a:lnTo>
                  <a:pt x="1720734" y="0"/>
                </a:lnTo>
                <a:lnTo>
                  <a:pt x="1172094" y="556953"/>
                </a:lnTo>
                <a:lnTo>
                  <a:pt x="0" y="55695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393516-1B31-4DC5-B187-034C06556842}"/>
              </a:ext>
            </a:extLst>
          </p:cNvPr>
          <p:cNvSpPr txBox="1"/>
          <p:nvPr/>
        </p:nvSpPr>
        <p:spPr>
          <a:xfrm>
            <a:off x="9542068" y="1764749"/>
            <a:ext cx="716986" cy="2154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 양 열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393516-1B31-4DC5-B187-034C06556842}"/>
              </a:ext>
            </a:extLst>
          </p:cNvPr>
          <p:cNvSpPr txBox="1"/>
          <p:nvPr/>
        </p:nvSpPr>
        <p:spPr>
          <a:xfrm>
            <a:off x="4646460" y="1806542"/>
            <a:ext cx="716986" cy="2154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 양 열 </a:t>
            </a:r>
          </a:p>
        </p:txBody>
      </p:sp>
    </p:spTree>
    <p:extLst>
      <p:ext uri="{BB962C8B-B14F-4D97-AF65-F5344CB8AC3E}">
        <p14:creationId xmlns:p14="http://schemas.microsoft.com/office/powerpoint/2010/main" val="2158099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75A14643-2C65-4944-826C-E2FB65E7A6C5}"/>
              </a:ext>
            </a:extLst>
          </p:cNvPr>
          <p:cNvSpPr/>
          <p:nvPr/>
        </p:nvSpPr>
        <p:spPr>
          <a:xfrm>
            <a:off x="9524382" y="6973785"/>
            <a:ext cx="757901" cy="346177"/>
          </a:xfrm>
          <a:prstGeom prst="ellipse">
            <a:avLst/>
          </a:prstGeom>
          <a:ln>
            <a:noFill/>
          </a:ln>
          <a:scene3d>
            <a:camera prst="orthographicFront">
              <a:rot lat="16478573" lon="15899182" rev="5699304"/>
            </a:camera>
            <a:lightRig rig="threePt" dir="t"/>
          </a:scene3d>
          <a:sp3d extrusionH="25400">
            <a:bevelT w="0" h="0"/>
            <a:extrusionClr>
              <a:schemeClr val="tx2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안내형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신호등</a:t>
            </a:r>
          </a:p>
        </p:txBody>
      </p:sp>
      <p:sp>
        <p:nvSpPr>
          <p:cNvPr id="26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834608" y="1750981"/>
            <a:ext cx="4592152" cy="5568981"/>
            <a:chOff x="834608" y="1750981"/>
            <a:chExt cx="4592152" cy="5568981"/>
          </a:xfrm>
        </p:grpSpPr>
        <p:sp>
          <p:nvSpPr>
            <p:cNvPr id="18" name="원통형 78">
              <a:extLst>
                <a:ext uri="{FF2B5EF4-FFF2-40B4-BE49-F238E27FC236}">
                  <a16:creationId xmlns:a16="http://schemas.microsoft.com/office/drawing/2014/main" id="{98441D1D-5ABD-42A5-9259-5E7EF779C675}"/>
                </a:ext>
              </a:extLst>
            </p:cNvPr>
            <p:cNvSpPr/>
            <p:nvPr/>
          </p:nvSpPr>
          <p:spPr>
            <a:xfrm rot="16200000">
              <a:off x="1149335" y="2694853"/>
              <a:ext cx="274183" cy="711841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통형 78">
              <a:extLst>
                <a:ext uri="{FF2B5EF4-FFF2-40B4-BE49-F238E27FC236}">
                  <a16:creationId xmlns:a16="http://schemas.microsoft.com/office/drawing/2014/main" id="{98441D1D-5ABD-42A5-9259-5E7EF779C675}"/>
                </a:ext>
              </a:extLst>
            </p:cNvPr>
            <p:cNvSpPr/>
            <p:nvPr/>
          </p:nvSpPr>
          <p:spPr>
            <a:xfrm rot="16200000">
              <a:off x="4287026" y="2664280"/>
              <a:ext cx="274183" cy="772987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원통형 9">
              <a:extLst>
                <a:ext uri="{FF2B5EF4-FFF2-40B4-BE49-F238E27FC236}">
                  <a16:creationId xmlns:a16="http://schemas.microsoft.com/office/drawing/2014/main" id="{23731433-865C-4269-971A-DCC7D5C3F3EB}"/>
                </a:ext>
              </a:extLst>
            </p:cNvPr>
            <p:cNvSpPr/>
            <p:nvPr/>
          </p:nvSpPr>
          <p:spPr>
            <a:xfrm>
              <a:off x="4800393" y="2119263"/>
              <a:ext cx="280149" cy="5049833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A14643-2C65-4944-826C-E2FB65E7A6C5}"/>
                </a:ext>
              </a:extLst>
            </p:cNvPr>
            <p:cNvSpPr/>
            <p:nvPr/>
          </p:nvSpPr>
          <p:spPr>
            <a:xfrm>
              <a:off x="4516778" y="6975999"/>
              <a:ext cx="788968" cy="343963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C010A8D-D62D-4A4D-91FC-F99D42B62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144" r="26979"/>
            <a:stretch/>
          </p:blipFill>
          <p:spPr>
            <a:xfrm rot="16200000">
              <a:off x="2182144" y="1145429"/>
              <a:ext cx="1100993" cy="3796066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493FD5C-28D1-4EBF-A223-C17D579316B1}"/>
                </a:ext>
              </a:extLst>
            </p:cNvPr>
            <p:cNvSpPr/>
            <p:nvPr/>
          </p:nvSpPr>
          <p:spPr>
            <a:xfrm>
              <a:off x="1398814" y="2727956"/>
              <a:ext cx="2647578" cy="6282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393516-1B31-4DC5-B187-034C06556842}"/>
                </a:ext>
              </a:extLst>
            </p:cNvPr>
            <p:cNvSpPr txBox="1"/>
            <p:nvPr/>
          </p:nvSpPr>
          <p:spPr>
            <a:xfrm>
              <a:off x="2074197" y="2765239"/>
              <a:ext cx="1965767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FF050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전방 </a:t>
              </a:r>
              <a:r>
                <a:rPr lang="en-US" altLang="ko-KR" sz="1400" dirty="0">
                  <a:solidFill>
                    <a:srgbClr val="FF050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200m </a:t>
              </a:r>
              <a:r>
                <a:rPr lang="ko-KR" altLang="en-US" sz="1400" dirty="0" smtClean="0">
                  <a:solidFill>
                    <a:srgbClr val="FF050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침수피해</a:t>
              </a:r>
              <a:endParaRPr lang="en-US" altLang="ko-KR" sz="1400" dirty="0">
                <a:solidFill>
                  <a:srgbClr val="FF0505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400" dirty="0" err="1" smtClean="0">
                  <a:solidFill>
                    <a:srgbClr val="FF050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전차량</a:t>
              </a:r>
              <a:r>
                <a:rPr lang="ko-KR" altLang="en-US" sz="1400" dirty="0" smtClean="0">
                  <a:solidFill>
                    <a:srgbClr val="FF050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우회 </a:t>
              </a:r>
              <a:r>
                <a:rPr lang="ko-KR" altLang="en-US" sz="1400" dirty="0">
                  <a:solidFill>
                    <a:srgbClr val="FF050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바랍니다</a:t>
              </a:r>
              <a:r>
                <a:rPr lang="en-US" altLang="ko-KR" sz="1400" dirty="0">
                  <a:solidFill>
                    <a:srgbClr val="FF050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ko-KR" altLang="en-US" sz="1400" dirty="0">
                <a:solidFill>
                  <a:srgbClr val="FF0505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314BC1D4-2060-4B62-A4CC-34063EF03913}"/>
                </a:ext>
              </a:extLst>
            </p:cNvPr>
            <p:cNvSpPr/>
            <p:nvPr/>
          </p:nvSpPr>
          <p:spPr>
            <a:xfrm>
              <a:off x="4516780" y="1750981"/>
              <a:ext cx="909980" cy="505225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538664B-23D8-4F69-8221-FF78A61E2CFB}"/>
                </a:ext>
              </a:extLst>
            </p:cNvPr>
            <p:cNvSpPr/>
            <p:nvPr/>
          </p:nvSpPr>
          <p:spPr>
            <a:xfrm>
              <a:off x="1559845" y="2852883"/>
              <a:ext cx="443259" cy="3957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soft" dir="t">
                <a:rot lat="0" lon="0" rev="156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 prstMaterial="softEdge">
                <a:bevelT w="25400" h="38100"/>
              </a:sp3d>
            </a:bodyPr>
            <a:lstStyle/>
            <a:p>
              <a:pPr algn="ctr"/>
              <a:endParaRPr lang="ko-KR" alt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393516-1B31-4DC5-B187-034C06556842}"/>
                </a:ext>
              </a:extLst>
            </p:cNvPr>
            <p:cNvSpPr txBox="1"/>
            <p:nvPr/>
          </p:nvSpPr>
          <p:spPr>
            <a:xfrm>
              <a:off x="4704824" y="1895871"/>
              <a:ext cx="634811" cy="21544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태 양 열 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6037" y="1745266"/>
            <a:ext cx="4402285" cy="5391430"/>
            <a:chOff x="5956037" y="1745266"/>
            <a:chExt cx="4402285" cy="5391430"/>
          </a:xfrm>
        </p:grpSpPr>
        <p:sp>
          <p:nvSpPr>
            <p:cNvPr id="3" name="원통형 78">
              <a:extLst>
                <a:ext uri="{FF2B5EF4-FFF2-40B4-BE49-F238E27FC236}">
                  <a16:creationId xmlns:a16="http://schemas.microsoft.com/office/drawing/2014/main" id="{98441D1D-5ABD-42A5-9259-5E7EF779C675}"/>
                </a:ext>
              </a:extLst>
            </p:cNvPr>
            <p:cNvSpPr/>
            <p:nvPr/>
          </p:nvSpPr>
          <p:spPr>
            <a:xfrm rot="16200000">
              <a:off x="6246129" y="2649957"/>
              <a:ext cx="275948" cy="683811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원통형 78">
              <a:extLst>
                <a:ext uri="{FF2B5EF4-FFF2-40B4-BE49-F238E27FC236}">
                  <a16:creationId xmlns:a16="http://schemas.microsoft.com/office/drawing/2014/main" id="{98441D1D-5ABD-42A5-9259-5E7EF779C675}"/>
                </a:ext>
              </a:extLst>
            </p:cNvPr>
            <p:cNvSpPr/>
            <p:nvPr/>
          </p:nvSpPr>
          <p:spPr>
            <a:xfrm rot="16200000">
              <a:off x="9270695" y="2620588"/>
              <a:ext cx="275948" cy="74254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원통형 9">
              <a:extLst>
                <a:ext uri="{FF2B5EF4-FFF2-40B4-BE49-F238E27FC236}">
                  <a16:creationId xmlns:a16="http://schemas.microsoft.com/office/drawing/2014/main" id="{23731433-865C-4269-971A-DCC7D5C3F3EB}"/>
                </a:ext>
              </a:extLst>
            </p:cNvPr>
            <p:cNvSpPr/>
            <p:nvPr/>
          </p:nvSpPr>
          <p:spPr>
            <a:xfrm>
              <a:off x="9767799" y="2075316"/>
              <a:ext cx="271067" cy="5061380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010A8D-D62D-4A4D-91FC-F99D42B62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144" r="26979"/>
            <a:stretch/>
          </p:blipFill>
          <p:spPr>
            <a:xfrm rot="16200000">
              <a:off x="7225292" y="1145004"/>
              <a:ext cx="1108080" cy="364659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93FD5C-28D1-4EBF-A223-C17D579316B1}"/>
                </a:ext>
              </a:extLst>
            </p:cNvPr>
            <p:cNvSpPr/>
            <p:nvPr/>
          </p:nvSpPr>
          <p:spPr>
            <a:xfrm>
              <a:off x="6492065" y="2666968"/>
              <a:ext cx="2543326" cy="632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393516-1B31-4DC5-B187-034C06556842}"/>
                </a:ext>
              </a:extLst>
            </p:cNvPr>
            <p:cNvSpPr txBox="1"/>
            <p:nvPr/>
          </p:nvSpPr>
          <p:spPr>
            <a:xfrm>
              <a:off x="6749747" y="2724637"/>
              <a:ext cx="2444843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FF050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차량 진입 절대 금지</a:t>
              </a:r>
              <a:endParaRPr lang="en-US" altLang="ko-KR" sz="1400" dirty="0" smtClean="0">
                <a:solidFill>
                  <a:srgbClr val="FF0505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FF050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유턴 및 우회 하세요</a:t>
              </a:r>
              <a:endParaRPr lang="ko-KR" altLang="en-US" sz="1400" dirty="0">
                <a:solidFill>
                  <a:srgbClr val="FF0505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314BC1D4-2060-4B62-A4CC-34063EF03913}"/>
                </a:ext>
              </a:extLst>
            </p:cNvPr>
            <p:cNvSpPr/>
            <p:nvPr/>
          </p:nvSpPr>
          <p:spPr>
            <a:xfrm>
              <a:off x="9448342" y="1745266"/>
              <a:ext cx="909980" cy="505225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393516-1B31-4DC5-B187-034C06556842}"/>
                </a:ext>
              </a:extLst>
            </p:cNvPr>
            <p:cNvSpPr txBox="1"/>
            <p:nvPr/>
          </p:nvSpPr>
          <p:spPr>
            <a:xfrm>
              <a:off x="9585927" y="1892050"/>
              <a:ext cx="634811" cy="21544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태 양 열 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3538664B-23D8-4F69-8221-FF78A61E2CFB}"/>
              </a:ext>
            </a:extLst>
          </p:cNvPr>
          <p:cNvSpPr/>
          <p:nvPr/>
        </p:nvSpPr>
        <p:spPr>
          <a:xfrm>
            <a:off x="6595551" y="2791995"/>
            <a:ext cx="443259" cy="395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soft" dir="t">
              <a:rot lat="0" lon="0" rev="156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25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56844" y="2740841"/>
            <a:ext cx="4030625" cy="4176515"/>
            <a:chOff x="1895755" y="2201300"/>
            <a:chExt cx="4030625" cy="3552506"/>
          </a:xfrm>
        </p:grpSpPr>
        <p:sp>
          <p:nvSpPr>
            <p:cNvPr id="6" name="원통형 78">
              <a:extLst>
                <a:ext uri="{FF2B5EF4-FFF2-40B4-BE49-F238E27FC236}">
                  <a16:creationId xmlns:a16="http://schemas.microsoft.com/office/drawing/2014/main" id="{98441D1D-5ABD-42A5-9259-5E7EF779C675}"/>
                </a:ext>
              </a:extLst>
            </p:cNvPr>
            <p:cNvSpPr/>
            <p:nvPr/>
          </p:nvSpPr>
          <p:spPr>
            <a:xfrm rot="16200000">
              <a:off x="4993580" y="2485449"/>
              <a:ext cx="256161" cy="686547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원통형 9">
              <a:extLst>
                <a:ext uri="{FF2B5EF4-FFF2-40B4-BE49-F238E27FC236}">
                  <a16:creationId xmlns:a16="http://schemas.microsoft.com/office/drawing/2014/main" id="{23731433-865C-4269-971A-DCC7D5C3F3EB}"/>
                </a:ext>
              </a:extLst>
            </p:cNvPr>
            <p:cNvSpPr/>
            <p:nvPr/>
          </p:nvSpPr>
          <p:spPr>
            <a:xfrm>
              <a:off x="5451964" y="2201300"/>
              <a:ext cx="350413" cy="3401556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5A14643-2C65-4944-826C-E2FB65E7A6C5}"/>
                </a:ext>
              </a:extLst>
            </p:cNvPr>
            <p:cNvSpPr/>
            <p:nvPr/>
          </p:nvSpPr>
          <p:spPr>
            <a:xfrm>
              <a:off x="5219197" y="5432451"/>
              <a:ext cx="707183" cy="321355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C010A8D-D62D-4A4D-91FC-F99D42B62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144" r="26979"/>
            <a:stretch/>
          </p:blipFill>
          <p:spPr>
            <a:xfrm rot="16200000">
              <a:off x="3082725" y="1102074"/>
              <a:ext cx="1028626" cy="340256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93FD5C-28D1-4EBF-A223-C17D579316B1}"/>
                </a:ext>
              </a:extLst>
            </p:cNvPr>
            <p:cNvSpPr/>
            <p:nvPr/>
          </p:nvSpPr>
          <p:spPr>
            <a:xfrm>
              <a:off x="2401289" y="2514220"/>
              <a:ext cx="2373130" cy="58691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8EA2608E-E209-4992-BEC2-A99D1761B16C}"/>
              </a:ext>
            </a:extLst>
          </p:cNvPr>
          <p:cNvSpPr/>
          <p:nvPr/>
        </p:nvSpPr>
        <p:spPr>
          <a:xfrm>
            <a:off x="6577004" y="3254041"/>
            <a:ext cx="437497" cy="3957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soft" dir="t">
              <a:rot lat="0" lon="0" rev="156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A17BA-6F9E-4144-BB60-748585A91120}"/>
              </a:ext>
            </a:extLst>
          </p:cNvPr>
          <p:cNvSpPr txBox="1"/>
          <p:nvPr/>
        </p:nvSpPr>
        <p:spPr>
          <a:xfrm>
            <a:off x="6966435" y="3224348"/>
            <a:ext cx="1542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긴급 차량 출동 중</a:t>
            </a:r>
            <a:endParaRPr lang="en-US" altLang="ko-KR" sz="12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차량 정지 하시오</a:t>
            </a:r>
            <a:endParaRPr lang="en-US" altLang="ko-KR" sz="12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F47664-5B18-43CE-90B6-2631B017EB0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23" y="3246580"/>
            <a:ext cx="410941" cy="41719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훈련 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긴급차량 </a:t>
            </a:r>
          </a:p>
        </p:txBody>
      </p:sp>
      <p:sp>
        <p:nvSpPr>
          <p:cNvPr id="15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0" y="2494157"/>
            <a:ext cx="5154308" cy="31770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8F51B-554D-4ADB-A30D-8FD80DC03BF5}"/>
              </a:ext>
            </a:extLst>
          </p:cNvPr>
          <p:cNvSpPr/>
          <p:nvPr/>
        </p:nvSpPr>
        <p:spPr>
          <a:xfrm>
            <a:off x="2567384" y="5886629"/>
            <a:ext cx="5298534" cy="118494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2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국민은 모든 재난으로 안전해야 하며</a:t>
            </a:r>
            <a:endParaRPr lang="en-US" altLang="ko-KR" sz="20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2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그 안전을 국민에게 신속히 알려야 한다</a:t>
            </a:r>
            <a:r>
              <a:rPr lang="en-US" altLang="ko-KR" sz="2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2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410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현재형 신호등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94" y="1556427"/>
            <a:ext cx="2932067" cy="56712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6945" y="3078320"/>
            <a:ext cx="4063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복잡한 신호등</a:t>
            </a:r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761" y="1556428"/>
            <a:ext cx="2932067" cy="5671221"/>
          </a:xfrm>
          <a:prstGeom prst="rect">
            <a:avLst/>
          </a:prstGeom>
        </p:spPr>
      </p:pic>
      <p:sp>
        <p:nvSpPr>
          <p:cNvPr id="6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</p:spTree>
    <p:extLst>
      <p:ext uri="{BB962C8B-B14F-4D97-AF65-F5344CB8AC3E}">
        <p14:creationId xmlns:p14="http://schemas.microsoft.com/office/powerpoint/2010/main" val="296489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050587" y="1704215"/>
            <a:ext cx="3812724" cy="1017454"/>
            <a:chOff x="4602629" y="1460461"/>
            <a:chExt cx="3908103" cy="787697"/>
          </a:xfrm>
        </p:grpSpPr>
        <p:grpSp>
          <p:nvGrpSpPr>
            <p:cNvPr id="7" name="그룹 6"/>
            <p:cNvGrpSpPr/>
            <p:nvPr/>
          </p:nvGrpSpPr>
          <p:grpSpPr>
            <a:xfrm flipH="1" flipV="1">
              <a:off x="5212876" y="1624088"/>
              <a:ext cx="3297856" cy="412263"/>
              <a:chOff x="6382182" y="4041952"/>
              <a:chExt cx="5257673" cy="514088"/>
            </a:xfrm>
          </p:grpSpPr>
          <p:sp>
            <p:nvSpPr>
              <p:cNvPr id="8" name="대각선 방향의 모서리가 잘린 사각형 2"/>
              <p:cNvSpPr/>
              <p:nvPr/>
            </p:nvSpPr>
            <p:spPr>
              <a:xfrm rot="10800000" flipV="1">
                <a:off x="6382182" y="4041952"/>
                <a:ext cx="5047776" cy="484909"/>
              </a:xfrm>
              <a:prstGeom prst="snip2DiagRect">
                <a:avLst>
                  <a:gd name="adj1" fmla="val 0"/>
                  <a:gd name="adj2" fmla="val 19622"/>
                </a:avLst>
              </a:prstGeom>
              <a:pattFill prst="ltDnDiag">
                <a:fgClr>
                  <a:srgbClr val="84D9E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대각선 방향의 모서리가 잘린 사각형 3"/>
              <p:cNvSpPr/>
              <p:nvPr/>
            </p:nvSpPr>
            <p:spPr>
              <a:xfrm rot="10800000" flipV="1">
                <a:off x="6488428" y="4084410"/>
                <a:ext cx="5151427" cy="471630"/>
              </a:xfrm>
              <a:prstGeom prst="snip2DiagRect">
                <a:avLst>
                  <a:gd name="adj1" fmla="val 0"/>
                  <a:gd name="adj2" fmla="val 2761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41"/>
                <a:endParaRPr lang="ko-KR" altLang="en-US" sz="1200" dirty="0">
                  <a:gradFill>
                    <a:gsLst>
                      <a:gs pos="22222">
                        <a:schemeClr val="bg1"/>
                      </a:gs>
                      <a:gs pos="44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대각선 방향의 모서리가 잘린 사각형 4"/>
              <p:cNvSpPr/>
              <p:nvPr/>
            </p:nvSpPr>
            <p:spPr>
              <a:xfrm flipV="1">
                <a:off x="6488431" y="4123690"/>
                <a:ext cx="5142229" cy="427415"/>
              </a:xfrm>
              <a:prstGeom prst="snip2DiagRect">
                <a:avLst/>
              </a:prstGeom>
              <a:solidFill>
                <a:srgbClr val="32BDC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41"/>
                <a:r>
                  <a:rPr lang="ko-KR" altLang="en-US" sz="2000" dirty="0">
                    <a:gradFill>
                      <a:gsLst>
                        <a:gs pos="22222">
                          <a:schemeClr val="bg1"/>
                        </a:gs>
                        <a:gs pos="44000">
                          <a:schemeClr val="bg1"/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제안 개요</a:t>
                </a: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629" y="1460461"/>
              <a:ext cx="741901" cy="787697"/>
            </a:xfrm>
            <a:prstGeom prst="rect">
              <a:avLst/>
            </a:prstGeom>
          </p:spPr>
        </p:pic>
      </p:grpSp>
      <p:sp>
        <p:nvSpPr>
          <p:cNvPr id="72" name="대각선 방향의 모서리가 잘린 사각형 4"/>
          <p:cNvSpPr/>
          <p:nvPr/>
        </p:nvSpPr>
        <p:spPr>
          <a:xfrm flipH="1">
            <a:off x="342269" y="998437"/>
            <a:ext cx="1789969" cy="342757"/>
          </a:xfrm>
          <a:prstGeom prst="snip2Diag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41"/>
            <a:r>
              <a:rPr lang="en-US" altLang="ko-KR" sz="2000" dirty="0">
                <a:gradFill>
                  <a:gsLst>
                    <a:gs pos="22222">
                      <a:schemeClr val="bg1"/>
                    </a:gs>
                    <a:gs pos="44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2000" dirty="0">
              <a:gradFill>
                <a:gsLst>
                  <a:gs pos="22222">
                    <a:schemeClr val="bg1"/>
                  </a:gs>
                  <a:gs pos="44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4" y="6602771"/>
            <a:ext cx="1200439" cy="3919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6364" y="2833871"/>
            <a:ext cx="2446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b="1" dirty="0"/>
              <a:t>가</a:t>
            </a:r>
            <a:r>
              <a:rPr lang="en-US" altLang="ko-KR" sz="1400" b="1" dirty="0"/>
              <a:t>.  </a:t>
            </a:r>
            <a:r>
              <a:rPr lang="ko-KR" altLang="en-US" sz="1400" b="1" dirty="0"/>
              <a:t>제안 배경 </a:t>
            </a:r>
            <a:endParaRPr lang="en-US" altLang="ko-KR" sz="1400" b="1" dirty="0"/>
          </a:p>
          <a:p>
            <a:pPr>
              <a:lnSpc>
                <a:spcPct val="250000"/>
              </a:lnSpc>
            </a:pPr>
            <a:r>
              <a:rPr lang="ko-KR" altLang="en-US" sz="1400" b="1" dirty="0"/>
              <a:t>나</a:t>
            </a:r>
            <a:r>
              <a:rPr lang="en-US" altLang="ko-KR" sz="1400" b="1" dirty="0"/>
              <a:t>.  </a:t>
            </a:r>
            <a:r>
              <a:rPr lang="ko-KR" altLang="en-US" sz="1400" b="1" dirty="0"/>
              <a:t>제안 목적</a:t>
            </a:r>
            <a:endParaRPr lang="en-US" altLang="ko-KR" sz="1400" b="1" dirty="0"/>
          </a:p>
          <a:p>
            <a:pPr>
              <a:lnSpc>
                <a:spcPct val="250000"/>
              </a:lnSpc>
            </a:pPr>
            <a:r>
              <a:rPr lang="ko-KR" altLang="en-US" sz="1400" b="1" dirty="0"/>
              <a:t>다</a:t>
            </a:r>
            <a:r>
              <a:rPr lang="en-US" altLang="ko-KR" sz="1400" b="1" dirty="0"/>
              <a:t>.  </a:t>
            </a:r>
            <a:r>
              <a:rPr lang="ko-KR" altLang="en-US" sz="1400" b="1" dirty="0"/>
              <a:t>제안의 특징 및 장점</a:t>
            </a:r>
            <a:endParaRPr lang="en-US" altLang="ko-KR" sz="1400" b="1" dirty="0"/>
          </a:p>
          <a:p>
            <a:pPr>
              <a:lnSpc>
                <a:spcPct val="250000"/>
              </a:lnSpc>
            </a:pPr>
            <a:r>
              <a:rPr lang="ko-KR" altLang="en-US" sz="1400" b="1" dirty="0"/>
              <a:t>라</a:t>
            </a:r>
            <a:r>
              <a:rPr lang="en-US" altLang="ko-KR" sz="1400" b="1" dirty="0"/>
              <a:t>.  </a:t>
            </a:r>
            <a:r>
              <a:rPr lang="ko-KR" altLang="en-US" sz="1400" b="1" dirty="0"/>
              <a:t>구축 예시</a:t>
            </a:r>
            <a:endParaRPr lang="en-US" altLang="ko-KR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51636" y="2833871"/>
            <a:ext cx="20506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- - - - - - - - - - - - - - - - - - </a:t>
            </a:r>
            <a:r>
              <a:rPr lang="en-US" altLang="ko-KR" sz="1400" b="1" dirty="0">
                <a:solidFill>
                  <a:srgbClr val="0070C0"/>
                </a:solidFill>
              </a:rPr>
              <a:t>3</a:t>
            </a:r>
          </a:p>
          <a:p>
            <a:pPr algn="r">
              <a:lnSpc>
                <a:spcPct val="2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- - - - - - - - - - - - - - - - - - </a:t>
            </a:r>
            <a:r>
              <a:rPr lang="en-US" altLang="ko-KR" sz="1400" b="1" dirty="0">
                <a:solidFill>
                  <a:srgbClr val="0070C0"/>
                </a:solidFill>
              </a:rPr>
              <a:t>4</a:t>
            </a:r>
          </a:p>
          <a:p>
            <a:pPr algn="r">
              <a:lnSpc>
                <a:spcPct val="2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 - - - - - - - - - </a:t>
            </a:r>
            <a:r>
              <a:rPr lang="en-US" altLang="ko-KR" sz="1400" b="1" dirty="0">
                <a:solidFill>
                  <a:srgbClr val="0070C0"/>
                </a:solidFill>
              </a:rPr>
              <a:t>6</a:t>
            </a:r>
          </a:p>
          <a:p>
            <a:pPr algn="r">
              <a:lnSpc>
                <a:spcPct val="2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- - - - - - - -- - - - - - - - - </a:t>
            </a:r>
            <a:r>
              <a:rPr lang="en-US" altLang="ko-KR" sz="1400" b="1" dirty="0">
                <a:solidFill>
                  <a:srgbClr val="0070C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32179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FC39483-925A-4E2C-9405-066B0DCA5B0C}"/>
              </a:ext>
            </a:extLst>
          </p:cNvPr>
          <p:cNvGrpSpPr/>
          <p:nvPr/>
        </p:nvGrpSpPr>
        <p:grpSpPr>
          <a:xfrm>
            <a:off x="8725716" y="1449414"/>
            <a:ext cx="1311337" cy="5273900"/>
            <a:chOff x="8301212" y="769835"/>
            <a:chExt cx="1577763" cy="5273900"/>
          </a:xfrm>
        </p:grpSpPr>
        <p:sp>
          <p:nvSpPr>
            <p:cNvPr id="3" name="자유형 16">
              <a:extLst>
                <a:ext uri="{FF2B5EF4-FFF2-40B4-BE49-F238E27FC236}">
                  <a16:creationId xmlns:a16="http://schemas.microsoft.com/office/drawing/2014/main" id="{999AC156-FD5F-40CA-A82D-DD835C95A71E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잘린 대각선 방향 모서리 3">
              <a:extLst>
                <a:ext uri="{FF2B5EF4-FFF2-40B4-BE49-F238E27FC236}">
                  <a16:creationId xmlns:a16="http://schemas.microsoft.com/office/drawing/2014/main" id="{1DFB88D2-9AB8-4BA7-A2EB-31299858350D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16">
              <a:extLst>
                <a:ext uri="{FF2B5EF4-FFF2-40B4-BE49-F238E27FC236}">
                  <a16:creationId xmlns:a16="http://schemas.microsoft.com/office/drawing/2014/main" id="{39EC1B02-773C-482D-9870-D5BE594A3169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원통형 5">
              <a:extLst>
                <a:ext uri="{FF2B5EF4-FFF2-40B4-BE49-F238E27FC236}">
                  <a16:creationId xmlns:a16="http://schemas.microsoft.com/office/drawing/2014/main" id="{582175F2-6FA8-429B-8FF5-661D5423C587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605458B-1EA8-4304-B947-4835776DFD9E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실행 단추: 소리 7">
              <a:hlinkClick r:id="" action="ppaction://noaction" highlightClick="1">
                <a:snd r:embed="rId2" name="applause.wav"/>
              </a:hlinkClick>
              <a:extLst>
                <a:ext uri="{FF2B5EF4-FFF2-40B4-BE49-F238E27FC236}">
                  <a16:creationId xmlns:a16="http://schemas.microsoft.com/office/drawing/2014/main" id="{D370E675-1D2F-47B0-B0D8-83ADB8D4DB50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9C15FC1-59D9-48E9-8CDB-874160C2366E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8CA3428-0970-45F3-9E8C-C6B3CA284C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EEC2F09-6699-4047-8FD5-84E7A502966D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709EA1-1C10-432D-86BD-A91061DD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8D51FD-D691-4711-9B59-7CA62BAADB7B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6282FC-DD71-4B59-95EC-3316423AF5DA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13" name="자유형 56">
              <a:extLst>
                <a:ext uri="{FF2B5EF4-FFF2-40B4-BE49-F238E27FC236}">
                  <a16:creationId xmlns:a16="http://schemas.microsoft.com/office/drawing/2014/main" id="{75D32F0B-9654-491B-AC99-02640FD7C4CD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218030-E7B5-42DB-9CA5-630142D28B17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3B17B-2149-4C7C-8913-14BBF94C08D3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576946" y="3078320"/>
            <a:ext cx="55028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보행자 스마트 신호등</a:t>
            </a:r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</a:p>
          <a:p>
            <a:endParaRPr lang="en-US" altLang="ko-KR" sz="4000" b="1" dirty="0">
              <a:solidFill>
                <a:srgbClr val="0070C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Smart Signals Traffic</a:t>
            </a:r>
            <a:endParaRPr lang="ko-KR" altLang="en-US" sz="40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미래형 신호등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7307912" y="3978613"/>
            <a:ext cx="891362" cy="3108792"/>
            <a:chOff x="8540686" y="5306555"/>
            <a:chExt cx="891362" cy="2081400"/>
          </a:xfrm>
        </p:grpSpPr>
        <p:grpSp>
          <p:nvGrpSpPr>
            <p:cNvPr id="21" name="그룹 20"/>
            <p:cNvGrpSpPr/>
            <p:nvPr/>
          </p:nvGrpSpPr>
          <p:grpSpPr>
            <a:xfrm>
              <a:off x="8540686" y="5737186"/>
              <a:ext cx="407856" cy="1650769"/>
              <a:chOff x="1576062" y="6371139"/>
              <a:chExt cx="164179" cy="55861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5" name="Freeform 1591"/>
              <p:cNvSpPr>
                <a:spLocks noEditPoints="1"/>
              </p:cNvSpPr>
              <p:nvPr/>
            </p:nvSpPr>
            <p:spPr bwMode="auto">
              <a:xfrm>
                <a:off x="1576062" y="6474467"/>
                <a:ext cx="164179" cy="455288"/>
              </a:xfrm>
              <a:custGeom>
                <a:avLst/>
                <a:gdLst>
                  <a:gd name="T0" fmla="*/ 2147483647 w 70"/>
                  <a:gd name="T1" fmla="*/ 0 h 182"/>
                  <a:gd name="T2" fmla="*/ 2147483647 w 70"/>
                  <a:gd name="T3" fmla="*/ 0 h 182"/>
                  <a:gd name="T4" fmla="*/ 2147483647 w 70"/>
                  <a:gd name="T5" fmla="*/ 0 h 182"/>
                  <a:gd name="T6" fmla="*/ 2147483647 w 70"/>
                  <a:gd name="T7" fmla="*/ 2147483647 h 182"/>
                  <a:gd name="T8" fmla="*/ 2147483647 w 70"/>
                  <a:gd name="T9" fmla="*/ 0 h 182"/>
                  <a:gd name="T10" fmla="*/ 2147483647 w 70"/>
                  <a:gd name="T11" fmla="*/ 0 h 182"/>
                  <a:gd name="T12" fmla="*/ 2147483647 w 70"/>
                  <a:gd name="T13" fmla="*/ 0 h 182"/>
                  <a:gd name="T14" fmla="*/ 2147483647 w 70"/>
                  <a:gd name="T15" fmla="*/ 0 h 182"/>
                  <a:gd name="T16" fmla="*/ 2147483647 w 70"/>
                  <a:gd name="T17" fmla="*/ 2147483647 h 182"/>
                  <a:gd name="T18" fmla="*/ 0 w 70"/>
                  <a:gd name="T19" fmla="*/ 2147483647 h 182"/>
                  <a:gd name="T20" fmla="*/ 0 w 70"/>
                  <a:gd name="T21" fmla="*/ 2147483647 h 182"/>
                  <a:gd name="T22" fmla="*/ 2147483647 w 70"/>
                  <a:gd name="T23" fmla="*/ 2147483647 h 182"/>
                  <a:gd name="T24" fmla="*/ 2147483647 w 70"/>
                  <a:gd name="T25" fmla="*/ 2147483647 h 182"/>
                  <a:gd name="T26" fmla="*/ 2147483647 w 70"/>
                  <a:gd name="T27" fmla="*/ 2147483647 h 182"/>
                  <a:gd name="T28" fmla="*/ 2147483647 w 70"/>
                  <a:gd name="T29" fmla="*/ 2147483647 h 182"/>
                  <a:gd name="T30" fmla="*/ 2147483647 w 70"/>
                  <a:gd name="T31" fmla="*/ 2147483647 h 182"/>
                  <a:gd name="T32" fmla="*/ 2147483647 w 70"/>
                  <a:gd name="T33" fmla="*/ 2147483647 h 182"/>
                  <a:gd name="T34" fmla="*/ 2147483647 w 70"/>
                  <a:gd name="T35" fmla="*/ 2147483647 h 182"/>
                  <a:gd name="T36" fmla="*/ 2147483647 w 70"/>
                  <a:gd name="T37" fmla="*/ 2147483647 h 182"/>
                  <a:gd name="T38" fmla="*/ 2147483647 w 70"/>
                  <a:gd name="T39" fmla="*/ 2147483647 h 182"/>
                  <a:gd name="T40" fmla="*/ 2147483647 w 70"/>
                  <a:gd name="T41" fmla="*/ 2147483647 h 182"/>
                  <a:gd name="T42" fmla="*/ 2147483647 w 70"/>
                  <a:gd name="T43" fmla="*/ 2147483647 h 182"/>
                  <a:gd name="T44" fmla="*/ 2147483647 w 70"/>
                  <a:gd name="T45" fmla="*/ 2147483647 h 182"/>
                  <a:gd name="T46" fmla="*/ 2147483647 w 70"/>
                  <a:gd name="T47" fmla="*/ 2147483647 h 182"/>
                  <a:gd name="T48" fmla="*/ 2147483647 w 70"/>
                  <a:gd name="T49" fmla="*/ 2147483647 h 182"/>
                  <a:gd name="T50" fmla="*/ 2147483647 w 70"/>
                  <a:gd name="T51" fmla="*/ 2147483647 h 182"/>
                  <a:gd name="T52" fmla="*/ 2147483647 w 70"/>
                  <a:gd name="T53" fmla="*/ 2147483647 h 182"/>
                  <a:gd name="T54" fmla="*/ 2147483647 w 70"/>
                  <a:gd name="T55" fmla="*/ 2147483647 h 182"/>
                  <a:gd name="T56" fmla="*/ 2147483647 w 70"/>
                  <a:gd name="T57" fmla="*/ 2147483647 h 182"/>
                  <a:gd name="T58" fmla="*/ 2147483647 w 70"/>
                  <a:gd name="T59" fmla="*/ 2147483647 h 182"/>
                  <a:gd name="T60" fmla="*/ 2147483647 w 70"/>
                  <a:gd name="T61" fmla="*/ 2147483647 h 182"/>
                  <a:gd name="T62" fmla="*/ 2147483647 w 70"/>
                  <a:gd name="T63" fmla="*/ 2147483647 h 182"/>
                  <a:gd name="T64" fmla="*/ 2147483647 w 70"/>
                  <a:gd name="T65" fmla="*/ 2147483647 h 182"/>
                  <a:gd name="T66" fmla="*/ 2147483647 w 70"/>
                  <a:gd name="T67" fmla="*/ 2147483647 h 182"/>
                  <a:gd name="T68" fmla="*/ 2147483647 w 70"/>
                  <a:gd name="T69" fmla="*/ 2147483647 h 182"/>
                  <a:gd name="T70" fmla="*/ 2147483647 w 70"/>
                  <a:gd name="T71" fmla="*/ 0 h 182"/>
                  <a:gd name="T72" fmla="*/ 2147483647 w 70"/>
                  <a:gd name="T73" fmla="*/ 2147483647 h 182"/>
                  <a:gd name="T74" fmla="*/ 2147483647 w 70"/>
                  <a:gd name="T75" fmla="*/ 2147483647 h 18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82"/>
                  <a:gd name="T116" fmla="*/ 70 w 70"/>
                  <a:gd name="T117" fmla="*/ 182 h 18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82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2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6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10" y="170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2"/>
                    </a:lnTo>
                    <a:lnTo>
                      <a:pt x="22" y="182"/>
                    </a:lnTo>
                    <a:lnTo>
                      <a:pt x="26" y="182"/>
                    </a:lnTo>
                    <a:lnTo>
                      <a:pt x="28" y="178"/>
                    </a:lnTo>
                    <a:lnTo>
                      <a:pt x="32" y="174"/>
                    </a:lnTo>
                    <a:lnTo>
                      <a:pt x="32" y="170"/>
                    </a:lnTo>
                    <a:lnTo>
                      <a:pt x="32" y="104"/>
                    </a:lnTo>
                    <a:lnTo>
                      <a:pt x="40" y="104"/>
                    </a:lnTo>
                    <a:lnTo>
                      <a:pt x="40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2"/>
                    </a:lnTo>
                    <a:lnTo>
                      <a:pt x="54" y="182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70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80"/>
                    </a:lnTo>
                    <a:lnTo>
                      <a:pt x="64" y="78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70" y="68"/>
                    </a:lnTo>
                    <a:lnTo>
                      <a:pt x="70" y="14"/>
                    </a:lnTo>
                    <a:lnTo>
                      <a:pt x="68" y="10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6" y="0"/>
                    </a:lnTo>
                    <a:close/>
                    <a:moveTo>
                      <a:pt x="36" y="10"/>
                    </a:moveTo>
                    <a:lnTo>
                      <a:pt x="36" y="8"/>
                    </a:lnTo>
                    <a:lnTo>
                      <a:pt x="36" y="1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Freeform 1586"/>
              <p:cNvSpPr>
                <a:spLocks/>
              </p:cNvSpPr>
              <p:nvPr/>
            </p:nvSpPr>
            <p:spPr bwMode="auto">
              <a:xfrm>
                <a:off x="1622903" y="6371139"/>
                <a:ext cx="82090" cy="90411"/>
              </a:xfrm>
              <a:custGeom>
                <a:avLst/>
                <a:gdLst>
                  <a:gd name="T0" fmla="*/ 2147483647 w 36"/>
                  <a:gd name="T1" fmla="*/ 2147483647 h 36"/>
                  <a:gd name="T2" fmla="*/ 2147483647 w 36"/>
                  <a:gd name="T3" fmla="*/ 2147483647 h 36"/>
                  <a:gd name="T4" fmla="*/ 2147483647 w 36"/>
                  <a:gd name="T5" fmla="*/ 2147483647 h 36"/>
                  <a:gd name="T6" fmla="*/ 2147483647 w 36"/>
                  <a:gd name="T7" fmla="*/ 2147483647 h 36"/>
                  <a:gd name="T8" fmla="*/ 2147483647 w 36"/>
                  <a:gd name="T9" fmla="*/ 2147483647 h 36"/>
                  <a:gd name="T10" fmla="*/ 2147483647 w 36"/>
                  <a:gd name="T11" fmla="*/ 2147483647 h 36"/>
                  <a:gd name="T12" fmla="*/ 2147483647 w 36"/>
                  <a:gd name="T13" fmla="*/ 2147483647 h 36"/>
                  <a:gd name="T14" fmla="*/ 2147483647 w 36"/>
                  <a:gd name="T15" fmla="*/ 2147483647 h 36"/>
                  <a:gd name="T16" fmla="*/ 2147483647 w 36"/>
                  <a:gd name="T17" fmla="*/ 2147483647 h 36"/>
                  <a:gd name="T18" fmla="*/ 2147483647 w 36"/>
                  <a:gd name="T19" fmla="*/ 2147483647 h 36"/>
                  <a:gd name="T20" fmla="*/ 0 w 36"/>
                  <a:gd name="T21" fmla="*/ 2147483647 h 36"/>
                  <a:gd name="T22" fmla="*/ 0 w 36"/>
                  <a:gd name="T23" fmla="*/ 2147483647 h 36"/>
                  <a:gd name="T24" fmla="*/ 2147483647 w 36"/>
                  <a:gd name="T25" fmla="*/ 2147483647 h 36"/>
                  <a:gd name="T26" fmla="*/ 2147483647 w 36"/>
                  <a:gd name="T27" fmla="*/ 2147483647 h 36"/>
                  <a:gd name="T28" fmla="*/ 2147483647 w 36"/>
                  <a:gd name="T29" fmla="*/ 2147483647 h 36"/>
                  <a:gd name="T30" fmla="*/ 2147483647 w 36"/>
                  <a:gd name="T31" fmla="*/ 0 h 36"/>
                  <a:gd name="T32" fmla="*/ 2147483647 w 36"/>
                  <a:gd name="T33" fmla="*/ 0 h 36"/>
                  <a:gd name="T34" fmla="*/ 2147483647 w 36"/>
                  <a:gd name="T35" fmla="*/ 2147483647 h 36"/>
                  <a:gd name="T36" fmla="*/ 2147483647 w 36"/>
                  <a:gd name="T37" fmla="*/ 2147483647 h 36"/>
                  <a:gd name="T38" fmla="*/ 2147483647 w 36"/>
                  <a:gd name="T39" fmla="*/ 2147483647 h 36"/>
                  <a:gd name="T40" fmla="*/ 2147483647 w 36"/>
                  <a:gd name="T41" fmla="*/ 2147483647 h 36"/>
                  <a:gd name="T42" fmla="*/ 2147483647 w 36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"/>
                  <a:gd name="T67" fmla="*/ 0 h 36"/>
                  <a:gd name="T68" fmla="*/ 36 w 36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" h="36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6" y="34"/>
                    </a:lnTo>
                    <a:lnTo>
                      <a:pt x="18" y="36"/>
                    </a:lnTo>
                    <a:lnTo>
                      <a:pt x="12" y="34"/>
                    </a:lnTo>
                    <a:lnTo>
                      <a:pt x="6" y="30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26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6" y="1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024192" y="5306555"/>
              <a:ext cx="407856" cy="1650769"/>
              <a:chOff x="1576062" y="6371139"/>
              <a:chExt cx="164179" cy="55861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3" name="Freeform 1591"/>
              <p:cNvSpPr>
                <a:spLocks noEditPoints="1"/>
              </p:cNvSpPr>
              <p:nvPr/>
            </p:nvSpPr>
            <p:spPr bwMode="auto">
              <a:xfrm>
                <a:off x="1576062" y="6474467"/>
                <a:ext cx="164179" cy="455288"/>
              </a:xfrm>
              <a:custGeom>
                <a:avLst/>
                <a:gdLst>
                  <a:gd name="T0" fmla="*/ 2147483647 w 70"/>
                  <a:gd name="T1" fmla="*/ 0 h 182"/>
                  <a:gd name="T2" fmla="*/ 2147483647 w 70"/>
                  <a:gd name="T3" fmla="*/ 0 h 182"/>
                  <a:gd name="T4" fmla="*/ 2147483647 w 70"/>
                  <a:gd name="T5" fmla="*/ 0 h 182"/>
                  <a:gd name="T6" fmla="*/ 2147483647 w 70"/>
                  <a:gd name="T7" fmla="*/ 2147483647 h 182"/>
                  <a:gd name="T8" fmla="*/ 2147483647 w 70"/>
                  <a:gd name="T9" fmla="*/ 0 h 182"/>
                  <a:gd name="T10" fmla="*/ 2147483647 w 70"/>
                  <a:gd name="T11" fmla="*/ 0 h 182"/>
                  <a:gd name="T12" fmla="*/ 2147483647 w 70"/>
                  <a:gd name="T13" fmla="*/ 0 h 182"/>
                  <a:gd name="T14" fmla="*/ 2147483647 w 70"/>
                  <a:gd name="T15" fmla="*/ 0 h 182"/>
                  <a:gd name="T16" fmla="*/ 2147483647 w 70"/>
                  <a:gd name="T17" fmla="*/ 2147483647 h 182"/>
                  <a:gd name="T18" fmla="*/ 0 w 70"/>
                  <a:gd name="T19" fmla="*/ 2147483647 h 182"/>
                  <a:gd name="T20" fmla="*/ 0 w 70"/>
                  <a:gd name="T21" fmla="*/ 2147483647 h 182"/>
                  <a:gd name="T22" fmla="*/ 2147483647 w 70"/>
                  <a:gd name="T23" fmla="*/ 2147483647 h 182"/>
                  <a:gd name="T24" fmla="*/ 2147483647 w 70"/>
                  <a:gd name="T25" fmla="*/ 2147483647 h 182"/>
                  <a:gd name="T26" fmla="*/ 2147483647 w 70"/>
                  <a:gd name="T27" fmla="*/ 2147483647 h 182"/>
                  <a:gd name="T28" fmla="*/ 2147483647 w 70"/>
                  <a:gd name="T29" fmla="*/ 2147483647 h 182"/>
                  <a:gd name="T30" fmla="*/ 2147483647 w 70"/>
                  <a:gd name="T31" fmla="*/ 2147483647 h 182"/>
                  <a:gd name="T32" fmla="*/ 2147483647 w 70"/>
                  <a:gd name="T33" fmla="*/ 2147483647 h 182"/>
                  <a:gd name="T34" fmla="*/ 2147483647 w 70"/>
                  <a:gd name="T35" fmla="*/ 2147483647 h 182"/>
                  <a:gd name="T36" fmla="*/ 2147483647 w 70"/>
                  <a:gd name="T37" fmla="*/ 2147483647 h 182"/>
                  <a:gd name="T38" fmla="*/ 2147483647 w 70"/>
                  <a:gd name="T39" fmla="*/ 2147483647 h 182"/>
                  <a:gd name="T40" fmla="*/ 2147483647 w 70"/>
                  <a:gd name="T41" fmla="*/ 2147483647 h 182"/>
                  <a:gd name="T42" fmla="*/ 2147483647 w 70"/>
                  <a:gd name="T43" fmla="*/ 2147483647 h 182"/>
                  <a:gd name="T44" fmla="*/ 2147483647 w 70"/>
                  <a:gd name="T45" fmla="*/ 2147483647 h 182"/>
                  <a:gd name="T46" fmla="*/ 2147483647 w 70"/>
                  <a:gd name="T47" fmla="*/ 2147483647 h 182"/>
                  <a:gd name="T48" fmla="*/ 2147483647 w 70"/>
                  <a:gd name="T49" fmla="*/ 2147483647 h 182"/>
                  <a:gd name="T50" fmla="*/ 2147483647 w 70"/>
                  <a:gd name="T51" fmla="*/ 2147483647 h 182"/>
                  <a:gd name="T52" fmla="*/ 2147483647 w 70"/>
                  <a:gd name="T53" fmla="*/ 2147483647 h 182"/>
                  <a:gd name="T54" fmla="*/ 2147483647 w 70"/>
                  <a:gd name="T55" fmla="*/ 2147483647 h 182"/>
                  <a:gd name="T56" fmla="*/ 2147483647 w 70"/>
                  <a:gd name="T57" fmla="*/ 2147483647 h 182"/>
                  <a:gd name="T58" fmla="*/ 2147483647 w 70"/>
                  <a:gd name="T59" fmla="*/ 2147483647 h 182"/>
                  <a:gd name="T60" fmla="*/ 2147483647 w 70"/>
                  <a:gd name="T61" fmla="*/ 2147483647 h 182"/>
                  <a:gd name="T62" fmla="*/ 2147483647 w 70"/>
                  <a:gd name="T63" fmla="*/ 2147483647 h 182"/>
                  <a:gd name="T64" fmla="*/ 2147483647 w 70"/>
                  <a:gd name="T65" fmla="*/ 2147483647 h 182"/>
                  <a:gd name="T66" fmla="*/ 2147483647 w 70"/>
                  <a:gd name="T67" fmla="*/ 2147483647 h 182"/>
                  <a:gd name="T68" fmla="*/ 2147483647 w 70"/>
                  <a:gd name="T69" fmla="*/ 2147483647 h 182"/>
                  <a:gd name="T70" fmla="*/ 2147483647 w 70"/>
                  <a:gd name="T71" fmla="*/ 0 h 182"/>
                  <a:gd name="T72" fmla="*/ 2147483647 w 70"/>
                  <a:gd name="T73" fmla="*/ 2147483647 h 182"/>
                  <a:gd name="T74" fmla="*/ 2147483647 w 70"/>
                  <a:gd name="T75" fmla="*/ 2147483647 h 18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82"/>
                  <a:gd name="T116" fmla="*/ 70 w 70"/>
                  <a:gd name="T117" fmla="*/ 182 h 18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82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2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6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10" y="170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2"/>
                    </a:lnTo>
                    <a:lnTo>
                      <a:pt x="22" y="182"/>
                    </a:lnTo>
                    <a:lnTo>
                      <a:pt x="26" y="182"/>
                    </a:lnTo>
                    <a:lnTo>
                      <a:pt x="28" y="178"/>
                    </a:lnTo>
                    <a:lnTo>
                      <a:pt x="32" y="174"/>
                    </a:lnTo>
                    <a:lnTo>
                      <a:pt x="32" y="170"/>
                    </a:lnTo>
                    <a:lnTo>
                      <a:pt x="32" y="104"/>
                    </a:lnTo>
                    <a:lnTo>
                      <a:pt x="40" y="104"/>
                    </a:lnTo>
                    <a:lnTo>
                      <a:pt x="40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2"/>
                    </a:lnTo>
                    <a:lnTo>
                      <a:pt x="54" y="182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70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80"/>
                    </a:lnTo>
                    <a:lnTo>
                      <a:pt x="64" y="78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70" y="68"/>
                    </a:lnTo>
                    <a:lnTo>
                      <a:pt x="70" y="14"/>
                    </a:lnTo>
                    <a:lnTo>
                      <a:pt x="68" y="10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6" y="0"/>
                    </a:lnTo>
                    <a:close/>
                    <a:moveTo>
                      <a:pt x="36" y="10"/>
                    </a:moveTo>
                    <a:lnTo>
                      <a:pt x="36" y="8"/>
                    </a:lnTo>
                    <a:lnTo>
                      <a:pt x="36" y="1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Freeform 1586"/>
              <p:cNvSpPr>
                <a:spLocks/>
              </p:cNvSpPr>
              <p:nvPr/>
            </p:nvSpPr>
            <p:spPr bwMode="auto">
              <a:xfrm>
                <a:off x="1622903" y="6371139"/>
                <a:ext cx="82090" cy="90411"/>
              </a:xfrm>
              <a:custGeom>
                <a:avLst/>
                <a:gdLst>
                  <a:gd name="T0" fmla="*/ 2147483647 w 36"/>
                  <a:gd name="T1" fmla="*/ 2147483647 h 36"/>
                  <a:gd name="T2" fmla="*/ 2147483647 w 36"/>
                  <a:gd name="T3" fmla="*/ 2147483647 h 36"/>
                  <a:gd name="T4" fmla="*/ 2147483647 w 36"/>
                  <a:gd name="T5" fmla="*/ 2147483647 h 36"/>
                  <a:gd name="T6" fmla="*/ 2147483647 w 36"/>
                  <a:gd name="T7" fmla="*/ 2147483647 h 36"/>
                  <a:gd name="T8" fmla="*/ 2147483647 w 36"/>
                  <a:gd name="T9" fmla="*/ 2147483647 h 36"/>
                  <a:gd name="T10" fmla="*/ 2147483647 w 36"/>
                  <a:gd name="T11" fmla="*/ 2147483647 h 36"/>
                  <a:gd name="T12" fmla="*/ 2147483647 w 36"/>
                  <a:gd name="T13" fmla="*/ 2147483647 h 36"/>
                  <a:gd name="T14" fmla="*/ 2147483647 w 36"/>
                  <a:gd name="T15" fmla="*/ 2147483647 h 36"/>
                  <a:gd name="T16" fmla="*/ 2147483647 w 36"/>
                  <a:gd name="T17" fmla="*/ 2147483647 h 36"/>
                  <a:gd name="T18" fmla="*/ 2147483647 w 36"/>
                  <a:gd name="T19" fmla="*/ 2147483647 h 36"/>
                  <a:gd name="T20" fmla="*/ 0 w 36"/>
                  <a:gd name="T21" fmla="*/ 2147483647 h 36"/>
                  <a:gd name="T22" fmla="*/ 0 w 36"/>
                  <a:gd name="T23" fmla="*/ 2147483647 h 36"/>
                  <a:gd name="T24" fmla="*/ 2147483647 w 36"/>
                  <a:gd name="T25" fmla="*/ 2147483647 h 36"/>
                  <a:gd name="T26" fmla="*/ 2147483647 w 36"/>
                  <a:gd name="T27" fmla="*/ 2147483647 h 36"/>
                  <a:gd name="T28" fmla="*/ 2147483647 w 36"/>
                  <a:gd name="T29" fmla="*/ 2147483647 h 36"/>
                  <a:gd name="T30" fmla="*/ 2147483647 w 36"/>
                  <a:gd name="T31" fmla="*/ 0 h 36"/>
                  <a:gd name="T32" fmla="*/ 2147483647 w 36"/>
                  <a:gd name="T33" fmla="*/ 0 h 36"/>
                  <a:gd name="T34" fmla="*/ 2147483647 w 36"/>
                  <a:gd name="T35" fmla="*/ 2147483647 h 36"/>
                  <a:gd name="T36" fmla="*/ 2147483647 w 36"/>
                  <a:gd name="T37" fmla="*/ 2147483647 h 36"/>
                  <a:gd name="T38" fmla="*/ 2147483647 w 36"/>
                  <a:gd name="T39" fmla="*/ 2147483647 h 36"/>
                  <a:gd name="T40" fmla="*/ 2147483647 w 36"/>
                  <a:gd name="T41" fmla="*/ 2147483647 h 36"/>
                  <a:gd name="T42" fmla="*/ 2147483647 w 36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"/>
                  <a:gd name="T67" fmla="*/ 0 h 36"/>
                  <a:gd name="T68" fmla="*/ 36 w 36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" h="36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6" y="34"/>
                    </a:lnTo>
                    <a:lnTo>
                      <a:pt x="18" y="36"/>
                    </a:lnTo>
                    <a:lnTo>
                      <a:pt x="12" y="34"/>
                    </a:lnTo>
                    <a:lnTo>
                      <a:pt x="6" y="30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26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6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27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</p:spTree>
    <p:extLst>
      <p:ext uri="{BB962C8B-B14F-4D97-AF65-F5344CB8AC3E}">
        <p14:creationId xmlns:p14="http://schemas.microsoft.com/office/powerpoint/2010/main" val="327088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미래형 신호등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55" y="1906622"/>
            <a:ext cx="4621750" cy="50778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6946" y="3078320"/>
            <a:ext cx="54542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보행자 </a:t>
            </a:r>
            <a:r>
              <a:rPr lang="ko-KR" altLang="en-US" sz="4000" b="1" dirty="0" err="1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다방향</a:t>
            </a:r>
            <a:r>
              <a:rPr lang="ko-KR" alt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 신호등</a:t>
            </a:r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</a:p>
          <a:p>
            <a:endParaRPr lang="en-US" altLang="ko-KR" sz="4000" b="1" dirty="0">
              <a:solidFill>
                <a:srgbClr val="0070C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Smart Signals Traffic</a:t>
            </a:r>
            <a:endParaRPr lang="ko-KR" altLang="en-US" sz="4000" dirty="0"/>
          </a:p>
        </p:txBody>
      </p:sp>
      <p:sp>
        <p:nvSpPr>
          <p:cNvPr id="5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</p:spTree>
    <p:extLst>
      <p:ext uri="{BB962C8B-B14F-4D97-AF65-F5344CB8AC3E}">
        <p14:creationId xmlns:p14="http://schemas.microsoft.com/office/powerpoint/2010/main" val="2699800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그림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28" y="2463685"/>
            <a:ext cx="4299402" cy="4375066"/>
          </a:xfrm>
          <a:prstGeom prst="rect">
            <a:avLst/>
          </a:prstGeom>
        </p:spPr>
      </p:pic>
      <p:grpSp>
        <p:nvGrpSpPr>
          <p:cNvPr id="197" name="그룹 196"/>
          <p:cNvGrpSpPr/>
          <p:nvPr/>
        </p:nvGrpSpPr>
        <p:grpSpPr>
          <a:xfrm>
            <a:off x="5821668" y="2463689"/>
            <a:ext cx="4363192" cy="4375066"/>
            <a:chOff x="5636842" y="2512319"/>
            <a:chExt cx="4363192" cy="4375066"/>
          </a:xfrm>
        </p:grpSpPr>
        <p:sp>
          <p:nvSpPr>
            <p:cNvPr id="196" name="자유형 195"/>
            <p:cNvSpPr/>
            <p:nvPr/>
          </p:nvSpPr>
          <p:spPr>
            <a:xfrm>
              <a:off x="7850221" y="5817142"/>
              <a:ext cx="2130358" cy="1060315"/>
            </a:xfrm>
            <a:custGeom>
              <a:avLst/>
              <a:gdLst>
                <a:gd name="connsiteX0" fmla="*/ 0 w 2130358"/>
                <a:gd name="connsiteY0" fmla="*/ 1060315 h 1060315"/>
                <a:gd name="connsiteX1" fmla="*/ 2110902 w 2130358"/>
                <a:gd name="connsiteY1" fmla="*/ 1050588 h 1060315"/>
                <a:gd name="connsiteX2" fmla="*/ 2130358 w 2130358"/>
                <a:gd name="connsiteY2" fmla="*/ 29183 h 1060315"/>
                <a:gd name="connsiteX3" fmla="*/ 291830 w 2130358"/>
                <a:gd name="connsiteY3" fmla="*/ 0 h 1060315"/>
                <a:gd name="connsiteX4" fmla="*/ 0 w 2130358"/>
                <a:gd name="connsiteY4" fmla="*/ 1060315 h 10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0358" h="1060315">
                  <a:moveTo>
                    <a:pt x="0" y="1060315"/>
                  </a:moveTo>
                  <a:lnTo>
                    <a:pt x="2110902" y="1050588"/>
                  </a:lnTo>
                  <a:lnTo>
                    <a:pt x="2130358" y="29183"/>
                  </a:lnTo>
                  <a:lnTo>
                    <a:pt x="291830" y="0"/>
                  </a:lnTo>
                  <a:lnTo>
                    <a:pt x="0" y="106031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4" name="그룹 193"/>
            <p:cNvGrpSpPr/>
            <p:nvPr/>
          </p:nvGrpSpPr>
          <p:grpSpPr>
            <a:xfrm>
              <a:off x="5636842" y="2512319"/>
              <a:ext cx="4363192" cy="4375066"/>
              <a:chOff x="5058383" y="2052259"/>
              <a:chExt cx="4941651" cy="4757103"/>
            </a:xfrm>
          </p:grpSpPr>
          <p:sp>
            <p:nvSpPr>
              <p:cNvPr id="111" name="자유형 110"/>
              <p:cNvSpPr/>
              <p:nvPr/>
            </p:nvSpPr>
            <p:spPr>
              <a:xfrm>
                <a:off x="5058383" y="5648389"/>
                <a:ext cx="932161" cy="1154664"/>
              </a:xfrm>
              <a:custGeom>
                <a:avLst/>
                <a:gdLst>
                  <a:gd name="connsiteX0" fmla="*/ 1517515 w 1517515"/>
                  <a:gd name="connsiteY0" fmla="*/ 0 h 1400783"/>
                  <a:gd name="connsiteX1" fmla="*/ 603115 w 1517515"/>
                  <a:gd name="connsiteY1" fmla="*/ 1400783 h 1400783"/>
                  <a:gd name="connsiteX2" fmla="*/ 0 w 1517515"/>
                  <a:gd name="connsiteY2" fmla="*/ 1381328 h 1400783"/>
                  <a:gd name="connsiteX3" fmla="*/ 9728 w 1517515"/>
                  <a:gd name="connsiteY3" fmla="*/ 0 h 1400783"/>
                  <a:gd name="connsiteX4" fmla="*/ 1517515 w 1517515"/>
                  <a:gd name="connsiteY4" fmla="*/ 0 h 140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515" h="1400783">
                    <a:moveTo>
                      <a:pt x="1517515" y="0"/>
                    </a:moveTo>
                    <a:lnTo>
                      <a:pt x="603115" y="1400783"/>
                    </a:lnTo>
                    <a:lnTo>
                      <a:pt x="0" y="1381328"/>
                    </a:lnTo>
                    <a:cubicBezTo>
                      <a:pt x="3243" y="920885"/>
                      <a:pt x="6485" y="460443"/>
                      <a:pt x="9728" y="0"/>
                    </a:cubicBezTo>
                    <a:lnTo>
                      <a:pt x="1517515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자유형 143"/>
              <p:cNvSpPr/>
              <p:nvPr/>
            </p:nvSpPr>
            <p:spPr>
              <a:xfrm>
                <a:off x="7256834" y="4970834"/>
                <a:ext cx="2723745" cy="1838528"/>
              </a:xfrm>
              <a:custGeom>
                <a:avLst/>
                <a:gdLst>
                  <a:gd name="connsiteX0" fmla="*/ 642026 w 2723745"/>
                  <a:gd name="connsiteY0" fmla="*/ 0 h 1838528"/>
                  <a:gd name="connsiteX1" fmla="*/ 2714017 w 2723745"/>
                  <a:gd name="connsiteY1" fmla="*/ 19455 h 1838528"/>
                  <a:gd name="connsiteX2" fmla="*/ 2723745 w 2723745"/>
                  <a:gd name="connsiteY2" fmla="*/ 807396 h 1838528"/>
                  <a:gd name="connsiteX3" fmla="*/ 875489 w 2723745"/>
                  <a:gd name="connsiteY3" fmla="*/ 778213 h 1838528"/>
                  <a:gd name="connsiteX4" fmla="*/ 603115 w 2723745"/>
                  <a:gd name="connsiteY4" fmla="*/ 1828800 h 1838528"/>
                  <a:gd name="connsiteX5" fmla="*/ 0 w 2723745"/>
                  <a:gd name="connsiteY5" fmla="*/ 1838528 h 1838528"/>
                  <a:gd name="connsiteX6" fmla="*/ 369651 w 2723745"/>
                  <a:gd name="connsiteY6" fmla="*/ 252919 h 1838528"/>
                  <a:gd name="connsiteX7" fmla="*/ 642026 w 2723745"/>
                  <a:gd name="connsiteY7" fmla="*/ 0 h 1838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3745" h="1838528">
                    <a:moveTo>
                      <a:pt x="642026" y="0"/>
                    </a:moveTo>
                    <a:lnTo>
                      <a:pt x="2714017" y="19455"/>
                    </a:lnTo>
                    <a:lnTo>
                      <a:pt x="2723745" y="807396"/>
                    </a:lnTo>
                    <a:lnTo>
                      <a:pt x="875489" y="778213"/>
                    </a:lnTo>
                    <a:lnTo>
                      <a:pt x="603115" y="1828800"/>
                    </a:lnTo>
                    <a:lnTo>
                      <a:pt x="0" y="1838528"/>
                    </a:lnTo>
                    <a:lnTo>
                      <a:pt x="369651" y="252919"/>
                    </a:lnTo>
                    <a:lnTo>
                      <a:pt x="642026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자유형 108"/>
              <p:cNvSpPr/>
              <p:nvPr/>
            </p:nvSpPr>
            <p:spPr>
              <a:xfrm>
                <a:off x="5070334" y="5022946"/>
                <a:ext cx="1744815" cy="1772088"/>
              </a:xfrm>
              <a:custGeom>
                <a:avLst/>
                <a:gdLst>
                  <a:gd name="connsiteX0" fmla="*/ 2636195 w 2840476"/>
                  <a:gd name="connsiteY0" fmla="*/ 19455 h 2149812"/>
                  <a:gd name="connsiteX1" fmla="*/ 2840476 w 2840476"/>
                  <a:gd name="connsiteY1" fmla="*/ 233463 h 2149812"/>
                  <a:gd name="connsiteX2" fmla="*/ 1673157 w 2840476"/>
                  <a:gd name="connsiteY2" fmla="*/ 2149812 h 2149812"/>
                  <a:gd name="connsiteX3" fmla="*/ 593387 w 2840476"/>
                  <a:gd name="connsiteY3" fmla="*/ 2149812 h 2149812"/>
                  <a:gd name="connsiteX4" fmla="*/ 1507787 w 2840476"/>
                  <a:gd name="connsiteY4" fmla="*/ 758757 h 2149812"/>
                  <a:gd name="connsiteX5" fmla="*/ 0 w 2840476"/>
                  <a:gd name="connsiteY5" fmla="*/ 758757 h 2149812"/>
                  <a:gd name="connsiteX6" fmla="*/ 544749 w 2840476"/>
                  <a:gd name="connsiteY6" fmla="*/ 0 h 2149812"/>
                  <a:gd name="connsiteX7" fmla="*/ 2636195 w 2840476"/>
                  <a:gd name="connsiteY7" fmla="*/ 19455 h 2149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0476" h="2149812">
                    <a:moveTo>
                      <a:pt x="2636195" y="19455"/>
                    </a:moveTo>
                    <a:lnTo>
                      <a:pt x="2840476" y="233463"/>
                    </a:lnTo>
                    <a:lnTo>
                      <a:pt x="1673157" y="2149812"/>
                    </a:lnTo>
                    <a:lnTo>
                      <a:pt x="593387" y="2149812"/>
                    </a:lnTo>
                    <a:lnTo>
                      <a:pt x="1507787" y="758757"/>
                    </a:lnTo>
                    <a:lnTo>
                      <a:pt x="0" y="758757"/>
                    </a:lnTo>
                    <a:lnTo>
                      <a:pt x="544749" y="0"/>
                    </a:lnTo>
                    <a:lnTo>
                      <a:pt x="2636195" y="19455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2" name="그룹 101"/>
              <p:cNvGrpSpPr/>
              <p:nvPr/>
            </p:nvGrpSpPr>
            <p:grpSpPr>
              <a:xfrm>
                <a:off x="5560315" y="2580761"/>
                <a:ext cx="4421792" cy="4191787"/>
                <a:chOff x="2198451" y="2134553"/>
                <a:chExt cx="7198469" cy="5085273"/>
              </a:xfrm>
            </p:grpSpPr>
            <p:grpSp>
              <p:nvGrpSpPr>
                <p:cNvPr id="2" name="그룹 1"/>
                <p:cNvGrpSpPr/>
                <p:nvPr/>
              </p:nvGrpSpPr>
              <p:grpSpPr>
                <a:xfrm>
                  <a:off x="2198451" y="2134553"/>
                  <a:ext cx="7198469" cy="5085273"/>
                  <a:chOff x="2198451" y="2134553"/>
                  <a:chExt cx="7198469" cy="5085273"/>
                </a:xfrm>
              </p:grpSpPr>
              <p:grpSp>
                <p:nvGrpSpPr>
                  <p:cNvPr id="7" name="그룹 6"/>
                  <p:cNvGrpSpPr/>
                  <p:nvPr/>
                </p:nvGrpSpPr>
                <p:grpSpPr>
                  <a:xfrm>
                    <a:off x="4979062" y="3438062"/>
                    <a:ext cx="1293779" cy="355860"/>
                    <a:chOff x="4416357" y="3438062"/>
                    <a:chExt cx="1293779" cy="355860"/>
                  </a:xfrm>
                </p:grpSpPr>
                <p:sp>
                  <p:nvSpPr>
                    <p:cNvPr id="94" name="자유형 93"/>
                    <p:cNvSpPr/>
                    <p:nvPr/>
                  </p:nvSpPr>
                  <p:spPr>
                    <a:xfrm>
                      <a:off x="4416357" y="3443589"/>
                      <a:ext cx="1293779" cy="350196"/>
                    </a:xfrm>
                    <a:custGeom>
                      <a:avLst/>
                      <a:gdLst>
                        <a:gd name="connsiteX0" fmla="*/ 0 w 1293779"/>
                        <a:gd name="connsiteY0" fmla="*/ 350196 h 350196"/>
                        <a:gd name="connsiteX1" fmla="*/ 1157592 w 1293779"/>
                        <a:gd name="connsiteY1" fmla="*/ 350196 h 350196"/>
                        <a:gd name="connsiteX2" fmla="*/ 1293779 w 1293779"/>
                        <a:gd name="connsiteY2" fmla="*/ 19455 h 350196"/>
                        <a:gd name="connsiteX3" fmla="*/ 184826 w 1293779"/>
                        <a:gd name="connsiteY3" fmla="*/ 0 h 350196"/>
                        <a:gd name="connsiteX4" fmla="*/ 0 w 1293779"/>
                        <a:gd name="connsiteY4" fmla="*/ 350196 h 350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93779" h="350196">
                          <a:moveTo>
                            <a:pt x="0" y="350196"/>
                          </a:moveTo>
                          <a:lnTo>
                            <a:pt x="1157592" y="350196"/>
                          </a:lnTo>
                          <a:lnTo>
                            <a:pt x="1293779" y="19455"/>
                          </a:lnTo>
                          <a:lnTo>
                            <a:pt x="184826" y="0"/>
                          </a:lnTo>
                          <a:lnTo>
                            <a:pt x="0" y="350196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2E6CA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자유형 94"/>
                    <p:cNvSpPr/>
                    <p:nvPr/>
                  </p:nvSpPr>
                  <p:spPr>
                    <a:xfrm>
                      <a:off x="5126473" y="3438062"/>
                      <a:ext cx="231789" cy="345996"/>
                    </a:xfrm>
                    <a:custGeom>
                      <a:avLst/>
                      <a:gdLst>
                        <a:gd name="connsiteX0" fmla="*/ 272375 w 272375"/>
                        <a:gd name="connsiteY0" fmla="*/ 9728 h 330741"/>
                        <a:gd name="connsiteX1" fmla="*/ 116732 w 272375"/>
                        <a:gd name="connsiteY1" fmla="*/ 330741 h 330741"/>
                        <a:gd name="connsiteX2" fmla="*/ 0 w 272375"/>
                        <a:gd name="connsiteY2" fmla="*/ 330741 h 330741"/>
                        <a:gd name="connsiteX3" fmla="*/ 184826 w 272375"/>
                        <a:gd name="connsiteY3" fmla="*/ 0 h 330741"/>
                        <a:gd name="connsiteX4" fmla="*/ 272375 w 272375"/>
                        <a:gd name="connsiteY4" fmla="*/ 9728 h 3307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2375" h="330741">
                          <a:moveTo>
                            <a:pt x="272375" y="9728"/>
                          </a:moveTo>
                          <a:lnTo>
                            <a:pt x="116732" y="330741"/>
                          </a:lnTo>
                          <a:lnTo>
                            <a:pt x="0" y="330741"/>
                          </a:lnTo>
                          <a:lnTo>
                            <a:pt x="184826" y="0"/>
                          </a:lnTo>
                          <a:lnTo>
                            <a:pt x="272375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자유형 95"/>
                    <p:cNvSpPr/>
                    <p:nvPr/>
                  </p:nvSpPr>
                  <p:spPr>
                    <a:xfrm>
                      <a:off x="4510392" y="3443588"/>
                      <a:ext cx="265890" cy="327493"/>
                    </a:xfrm>
                    <a:custGeom>
                      <a:avLst/>
                      <a:gdLst>
                        <a:gd name="connsiteX0" fmla="*/ 272375 w 272375"/>
                        <a:gd name="connsiteY0" fmla="*/ 9728 h 330741"/>
                        <a:gd name="connsiteX1" fmla="*/ 116732 w 272375"/>
                        <a:gd name="connsiteY1" fmla="*/ 330741 h 330741"/>
                        <a:gd name="connsiteX2" fmla="*/ 0 w 272375"/>
                        <a:gd name="connsiteY2" fmla="*/ 330741 h 330741"/>
                        <a:gd name="connsiteX3" fmla="*/ 184826 w 272375"/>
                        <a:gd name="connsiteY3" fmla="*/ 0 h 330741"/>
                        <a:gd name="connsiteX4" fmla="*/ 272375 w 272375"/>
                        <a:gd name="connsiteY4" fmla="*/ 9728 h 3307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2375" h="330741">
                          <a:moveTo>
                            <a:pt x="272375" y="9728"/>
                          </a:moveTo>
                          <a:lnTo>
                            <a:pt x="116732" y="330741"/>
                          </a:lnTo>
                          <a:lnTo>
                            <a:pt x="0" y="330741"/>
                          </a:lnTo>
                          <a:lnTo>
                            <a:pt x="184826" y="0"/>
                          </a:lnTo>
                          <a:lnTo>
                            <a:pt x="272375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7" name="자유형 96"/>
                    <p:cNvSpPr/>
                    <p:nvPr/>
                  </p:nvSpPr>
                  <p:spPr>
                    <a:xfrm rot="21361553">
                      <a:off x="4713216" y="3443708"/>
                      <a:ext cx="295798" cy="336296"/>
                    </a:xfrm>
                    <a:custGeom>
                      <a:avLst/>
                      <a:gdLst>
                        <a:gd name="connsiteX0" fmla="*/ 272375 w 272375"/>
                        <a:gd name="connsiteY0" fmla="*/ 9728 h 330741"/>
                        <a:gd name="connsiteX1" fmla="*/ 116732 w 272375"/>
                        <a:gd name="connsiteY1" fmla="*/ 330741 h 330741"/>
                        <a:gd name="connsiteX2" fmla="*/ 0 w 272375"/>
                        <a:gd name="connsiteY2" fmla="*/ 330741 h 330741"/>
                        <a:gd name="connsiteX3" fmla="*/ 184826 w 272375"/>
                        <a:gd name="connsiteY3" fmla="*/ 0 h 330741"/>
                        <a:gd name="connsiteX4" fmla="*/ 272375 w 272375"/>
                        <a:gd name="connsiteY4" fmla="*/ 9728 h 3307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2375" h="330741">
                          <a:moveTo>
                            <a:pt x="272375" y="9728"/>
                          </a:moveTo>
                          <a:lnTo>
                            <a:pt x="116732" y="330741"/>
                          </a:lnTo>
                          <a:lnTo>
                            <a:pt x="0" y="330741"/>
                          </a:lnTo>
                          <a:lnTo>
                            <a:pt x="184826" y="0"/>
                          </a:lnTo>
                          <a:lnTo>
                            <a:pt x="272375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자유형 97"/>
                    <p:cNvSpPr/>
                    <p:nvPr/>
                  </p:nvSpPr>
                  <p:spPr>
                    <a:xfrm rot="21404841">
                      <a:off x="4911791" y="3452552"/>
                      <a:ext cx="272375" cy="333367"/>
                    </a:xfrm>
                    <a:custGeom>
                      <a:avLst/>
                      <a:gdLst>
                        <a:gd name="connsiteX0" fmla="*/ 272375 w 272375"/>
                        <a:gd name="connsiteY0" fmla="*/ 9728 h 330741"/>
                        <a:gd name="connsiteX1" fmla="*/ 116732 w 272375"/>
                        <a:gd name="connsiteY1" fmla="*/ 330741 h 330741"/>
                        <a:gd name="connsiteX2" fmla="*/ 0 w 272375"/>
                        <a:gd name="connsiteY2" fmla="*/ 330741 h 330741"/>
                        <a:gd name="connsiteX3" fmla="*/ 184826 w 272375"/>
                        <a:gd name="connsiteY3" fmla="*/ 0 h 330741"/>
                        <a:gd name="connsiteX4" fmla="*/ 272375 w 272375"/>
                        <a:gd name="connsiteY4" fmla="*/ 9728 h 3307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2375" h="330741">
                          <a:moveTo>
                            <a:pt x="272375" y="9728"/>
                          </a:moveTo>
                          <a:lnTo>
                            <a:pt x="116732" y="330741"/>
                          </a:lnTo>
                          <a:lnTo>
                            <a:pt x="0" y="330741"/>
                          </a:lnTo>
                          <a:lnTo>
                            <a:pt x="184826" y="0"/>
                          </a:lnTo>
                          <a:lnTo>
                            <a:pt x="272375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자유형 98"/>
                    <p:cNvSpPr/>
                    <p:nvPr/>
                  </p:nvSpPr>
                  <p:spPr>
                    <a:xfrm rot="21371175">
                      <a:off x="5350255" y="3451070"/>
                      <a:ext cx="272375" cy="342852"/>
                    </a:xfrm>
                    <a:custGeom>
                      <a:avLst/>
                      <a:gdLst>
                        <a:gd name="connsiteX0" fmla="*/ 272375 w 272375"/>
                        <a:gd name="connsiteY0" fmla="*/ 9728 h 330741"/>
                        <a:gd name="connsiteX1" fmla="*/ 116732 w 272375"/>
                        <a:gd name="connsiteY1" fmla="*/ 330741 h 330741"/>
                        <a:gd name="connsiteX2" fmla="*/ 0 w 272375"/>
                        <a:gd name="connsiteY2" fmla="*/ 330741 h 330741"/>
                        <a:gd name="connsiteX3" fmla="*/ 184826 w 272375"/>
                        <a:gd name="connsiteY3" fmla="*/ 0 h 330741"/>
                        <a:gd name="connsiteX4" fmla="*/ 272375 w 272375"/>
                        <a:gd name="connsiteY4" fmla="*/ 9728 h 3307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2375" h="330741">
                          <a:moveTo>
                            <a:pt x="272375" y="9728"/>
                          </a:moveTo>
                          <a:lnTo>
                            <a:pt x="116732" y="330741"/>
                          </a:lnTo>
                          <a:lnTo>
                            <a:pt x="0" y="330741"/>
                          </a:lnTo>
                          <a:lnTo>
                            <a:pt x="184826" y="0"/>
                          </a:lnTo>
                          <a:lnTo>
                            <a:pt x="272375" y="9728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8" name="그룹 7"/>
                  <p:cNvGrpSpPr/>
                  <p:nvPr/>
                </p:nvGrpSpPr>
                <p:grpSpPr>
                  <a:xfrm>
                    <a:off x="4021877" y="5338390"/>
                    <a:ext cx="1561141" cy="350197"/>
                    <a:chOff x="4416357" y="3521413"/>
                    <a:chExt cx="1293779" cy="350197"/>
                  </a:xfrm>
                </p:grpSpPr>
                <p:sp>
                  <p:nvSpPr>
                    <p:cNvPr id="88" name="자유형 87"/>
                    <p:cNvSpPr/>
                    <p:nvPr/>
                  </p:nvSpPr>
                  <p:spPr>
                    <a:xfrm>
                      <a:off x="4416357" y="3521413"/>
                      <a:ext cx="1293779" cy="350196"/>
                    </a:xfrm>
                    <a:custGeom>
                      <a:avLst/>
                      <a:gdLst>
                        <a:gd name="connsiteX0" fmla="*/ 0 w 1293779"/>
                        <a:gd name="connsiteY0" fmla="*/ 350196 h 350196"/>
                        <a:gd name="connsiteX1" fmla="*/ 1157592 w 1293779"/>
                        <a:gd name="connsiteY1" fmla="*/ 350196 h 350196"/>
                        <a:gd name="connsiteX2" fmla="*/ 1293779 w 1293779"/>
                        <a:gd name="connsiteY2" fmla="*/ 19455 h 350196"/>
                        <a:gd name="connsiteX3" fmla="*/ 184826 w 1293779"/>
                        <a:gd name="connsiteY3" fmla="*/ 0 h 350196"/>
                        <a:gd name="connsiteX4" fmla="*/ 0 w 1293779"/>
                        <a:gd name="connsiteY4" fmla="*/ 350196 h 350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93779" h="350196">
                          <a:moveTo>
                            <a:pt x="0" y="350196"/>
                          </a:moveTo>
                          <a:lnTo>
                            <a:pt x="1157592" y="350196"/>
                          </a:lnTo>
                          <a:lnTo>
                            <a:pt x="1293779" y="19455"/>
                          </a:lnTo>
                          <a:lnTo>
                            <a:pt x="184826" y="0"/>
                          </a:lnTo>
                          <a:lnTo>
                            <a:pt x="0" y="350196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2E6CA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자유형 88"/>
                    <p:cNvSpPr/>
                    <p:nvPr/>
                  </p:nvSpPr>
                  <p:spPr>
                    <a:xfrm>
                      <a:off x="5126473" y="3525614"/>
                      <a:ext cx="231789" cy="345996"/>
                    </a:xfrm>
                    <a:custGeom>
                      <a:avLst/>
                      <a:gdLst>
                        <a:gd name="connsiteX0" fmla="*/ 272375 w 272375"/>
                        <a:gd name="connsiteY0" fmla="*/ 9728 h 330741"/>
                        <a:gd name="connsiteX1" fmla="*/ 116732 w 272375"/>
                        <a:gd name="connsiteY1" fmla="*/ 330741 h 330741"/>
                        <a:gd name="connsiteX2" fmla="*/ 0 w 272375"/>
                        <a:gd name="connsiteY2" fmla="*/ 330741 h 330741"/>
                        <a:gd name="connsiteX3" fmla="*/ 184826 w 272375"/>
                        <a:gd name="connsiteY3" fmla="*/ 0 h 330741"/>
                        <a:gd name="connsiteX4" fmla="*/ 272375 w 272375"/>
                        <a:gd name="connsiteY4" fmla="*/ 9728 h 3307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2375" h="330741">
                          <a:moveTo>
                            <a:pt x="272375" y="9728"/>
                          </a:moveTo>
                          <a:lnTo>
                            <a:pt x="116732" y="330741"/>
                          </a:lnTo>
                          <a:lnTo>
                            <a:pt x="0" y="330741"/>
                          </a:lnTo>
                          <a:lnTo>
                            <a:pt x="184826" y="0"/>
                          </a:lnTo>
                          <a:lnTo>
                            <a:pt x="272375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자유형 89"/>
                    <p:cNvSpPr/>
                    <p:nvPr/>
                  </p:nvSpPr>
                  <p:spPr>
                    <a:xfrm>
                      <a:off x="4510392" y="3531964"/>
                      <a:ext cx="248715" cy="326669"/>
                    </a:xfrm>
                    <a:custGeom>
                      <a:avLst/>
                      <a:gdLst>
                        <a:gd name="connsiteX0" fmla="*/ 272375 w 272375"/>
                        <a:gd name="connsiteY0" fmla="*/ 9728 h 330741"/>
                        <a:gd name="connsiteX1" fmla="*/ 116732 w 272375"/>
                        <a:gd name="connsiteY1" fmla="*/ 330741 h 330741"/>
                        <a:gd name="connsiteX2" fmla="*/ 0 w 272375"/>
                        <a:gd name="connsiteY2" fmla="*/ 330741 h 330741"/>
                        <a:gd name="connsiteX3" fmla="*/ 184826 w 272375"/>
                        <a:gd name="connsiteY3" fmla="*/ 0 h 330741"/>
                        <a:gd name="connsiteX4" fmla="*/ 272375 w 272375"/>
                        <a:gd name="connsiteY4" fmla="*/ 9728 h 3307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2375" h="330741">
                          <a:moveTo>
                            <a:pt x="272375" y="9728"/>
                          </a:moveTo>
                          <a:lnTo>
                            <a:pt x="116732" y="330741"/>
                          </a:lnTo>
                          <a:lnTo>
                            <a:pt x="0" y="330741"/>
                          </a:lnTo>
                          <a:lnTo>
                            <a:pt x="184826" y="0"/>
                          </a:lnTo>
                          <a:lnTo>
                            <a:pt x="272375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 90"/>
                    <p:cNvSpPr/>
                    <p:nvPr/>
                  </p:nvSpPr>
                  <p:spPr>
                    <a:xfrm rot="21361553">
                      <a:off x="4713216" y="3531260"/>
                      <a:ext cx="295798" cy="336296"/>
                    </a:xfrm>
                    <a:custGeom>
                      <a:avLst/>
                      <a:gdLst>
                        <a:gd name="connsiteX0" fmla="*/ 272375 w 272375"/>
                        <a:gd name="connsiteY0" fmla="*/ 9728 h 330741"/>
                        <a:gd name="connsiteX1" fmla="*/ 116732 w 272375"/>
                        <a:gd name="connsiteY1" fmla="*/ 330741 h 330741"/>
                        <a:gd name="connsiteX2" fmla="*/ 0 w 272375"/>
                        <a:gd name="connsiteY2" fmla="*/ 330741 h 330741"/>
                        <a:gd name="connsiteX3" fmla="*/ 184826 w 272375"/>
                        <a:gd name="connsiteY3" fmla="*/ 0 h 330741"/>
                        <a:gd name="connsiteX4" fmla="*/ 272375 w 272375"/>
                        <a:gd name="connsiteY4" fmla="*/ 9728 h 3307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2375" h="330741">
                          <a:moveTo>
                            <a:pt x="272375" y="9728"/>
                          </a:moveTo>
                          <a:lnTo>
                            <a:pt x="116732" y="330741"/>
                          </a:lnTo>
                          <a:lnTo>
                            <a:pt x="0" y="330741"/>
                          </a:lnTo>
                          <a:lnTo>
                            <a:pt x="184826" y="0"/>
                          </a:lnTo>
                          <a:lnTo>
                            <a:pt x="272375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자유형 91"/>
                    <p:cNvSpPr/>
                    <p:nvPr/>
                  </p:nvSpPr>
                  <p:spPr>
                    <a:xfrm rot="21404841">
                      <a:off x="4927059" y="3536086"/>
                      <a:ext cx="272375" cy="333367"/>
                    </a:xfrm>
                    <a:custGeom>
                      <a:avLst/>
                      <a:gdLst>
                        <a:gd name="connsiteX0" fmla="*/ 272375 w 272375"/>
                        <a:gd name="connsiteY0" fmla="*/ 9728 h 330741"/>
                        <a:gd name="connsiteX1" fmla="*/ 116732 w 272375"/>
                        <a:gd name="connsiteY1" fmla="*/ 330741 h 330741"/>
                        <a:gd name="connsiteX2" fmla="*/ 0 w 272375"/>
                        <a:gd name="connsiteY2" fmla="*/ 330741 h 330741"/>
                        <a:gd name="connsiteX3" fmla="*/ 184826 w 272375"/>
                        <a:gd name="connsiteY3" fmla="*/ 0 h 330741"/>
                        <a:gd name="connsiteX4" fmla="*/ 272375 w 272375"/>
                        <a:gd name="connsiteY4" fmla="*/ 9728 h 3307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2375" h="330741">
                          <a:moveTo>
                            <a:pt x="272375" y="9728"/>
                          </a:moveTo>
                          <a:lnTo>
                            <a:pt x="116732" y="330741"/>
                          </a:lnTo>
                          <a:lnTo>
                            <a:pt x="0" y="330741"/>
                          </a:lnTo>
                          <a:lnTo>
                            <a:pt x="184826" y="0"/>
                          </a:lnTo>
                          <a:lnTo>
                            <a:pt x="272375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자유형 92"/>
                    <p:cNvSpPr/>
                    <p:nvPr/>
                  </p:nvSpPr>
                  <p:spPr>
                    <a:xfrm rot="21371175">
                      <a:off x="5349758" y="3541220"/>
                      <a:ext cx="260141" cy="324234"/>
                    </a:xfrm>
                    <a:custGeom>
                      <a:avLst/>
                      <a:gdLst>
                        <a:gd name="connsiteX0" fmla="*/ 272375 w 272375"/>
                        <a:gd name="connsiteY0" fmla="*/ 9728 h 330741"/>
                        <a:gd name="connsiteX1" fmla="*/ 116732 w 272375"/>
                        <a:gd name="connsiteY1" fmla="*/ 330741 h 330741"/>
                        <a:gd name="connsiteX2" fmla="*/ 0 w 272375"/>
                        <a:gd name="connsiteY2" fmla="*/ 330741 h 330741"/>
                        <a:gd name="connsiteX3" fmla="*/ 184826 w 272375"/>
                        <a:gd name="connsiteY3" fmla="*/ 0 h 330741"/>
                        <a:gd name="connsiteX4" fmla="*/ 272375 w 272375"/>
                        <a:gd name="connsiteY4" fmla="*/ 9728 h 3307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2375" h="330741">
                          <a:moveTo>
                            <a:pt x="272375" y="9728"/>
                          </a:moveTo>
                          <a:lnTo>
                            <a:pt x="116732" y="330741"/>
                          </a:lnTo>
                          <a:lnTo>
                            <a:pt x="0" y="330741"/>
                          </a:lnTo>
                          <a:lnTo>
                            <a:pt x="184826" y="0"/>
                          </a:lnTo>
                          <a:lnTo>
                            <a:pt x="272375" y="9728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9" name="그룹 8"/>
                  <p:cNvGrpSpPr/>
                  <p:nvPr/>
                </p:nvGrpSpPr>
                <p:grpSpPr>
                  <a:xfrm>
                    <a:off x="3665828" y="3968885"/>
                    <a:ext cx="1060315" cy="1147864"/>
                    <a:chOff x="3103123" y="3968885"/>
                    <a:chExt cx="1060315" cy="1147864"/>
                  </a:xfrm>
                </p:grpSpPr>
                <p:sp>
                  <p:nvSpPr>
                    <p:cNvPr id="82" name="자유형 81"/>
                    <p:cNvSpPr/>
                    <p:nvPr/>
                  </p:nvSpPr>
                  <p:spPr>
                    <a:xfrm>
                      <a:off x="3103123" y="3968885"/>
                      <a:ext cx="1060315" cy="1147864"/>
                    </a:xfrm>
                    <a:custGeom>
                      <a:avLst/>
                      <a:gdLst>
                        <a:gd name="connsiteX0" fmla="*/ 1060315 w 1060315"/>
                        <a:gd name="connsiteY0" fmla="*/ 0 h 1147864"/>
                        <a:gd name="connsiteX1" fmla="*/ 379379 w 1060315"/>
                        <a:gd name="connsiteY1" fmla="*/ 1138136 h 1147864"/>
                        <a:gd name="connsiteX2" fmla="*/ 0 w 1060315"/>
                        <a:gd name="connsiteY2" fmla="*/ 1147864 h 1147864"/>
                        <a:gd name="connsiteX3" fmla="*/ 739303 w 1060315"/>
                        <a:gd name="connsiteY3" fmla="*/ 9728 h 1147864"/>
                        <a:gd name="connsiteX4" fmla="*/ 1060315 w 1060315"/>
                        <a:gd name="connsiteY4" fmla="*/ 0 h 11478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60315" h="1147864">
                          <a:moveTo>
                            <a:pt x="1060315" y="0"/>
                          </a:moveTo>
                          <a:lnTo>
                            <a:pt x="379379" y="1138136"/>
                          </a:lnTo>
                          <a:lnTo>
                            <a:pt x="0" y="1147864"/>
                          </a:lnTo>
                          <a:lnTo>
                            <a:pt x="739303" y="9728"/>
                          </a:lnTo>
                          <a:lnTo>
                            <a:pt x="1060315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자유형 82"/>
                    <p:cNvSpPr/>
                    <p:nvPr/>
                  </p:nvSpPr>
                  <p:spPr>
                    <a:xfrm>
                      <a:off x="3735421" y="4056434"/>
                      <a:ext cx="374617" cy="107771"/>
                    </a:xfrm>
                    <a:custGeom>
                      <a:avLst/>
                      <a:gdLst>
                        <a:gd name="connsiteX0" fmla="*/ 38911 w 389107"/>
                        <a:gd name="connsiteY0" fmla="*/ 9728 h 97277"/>
                        <a:gd name="connsiteX1" fmla="*/ 389107 w 389107"/>
                        <a:gd name="connsiteY1" fmla="*/ 0 h 97277"/>
                        <a:gd name="connsiteX2" fmla="*/ 330741 w 389107"/>
                        <a:gd name="connsiteY2" fmla="*/ 87549 h 97277"/>
                        <a:gd name="connsiteX3" fmla="*/ 0 w 389107"/>
                        <a:gd name="connsiteY3" fmla="*/ 97277 h 97277"/>
                        <a:gd name="connsiteX4" fmla="*/ 38911 w 389107"/>
                        <a:gd name="connsiteY4" fmla="*/ 9728 h 972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9107" h="97277">
                          <a:moveTo>
                            <a:pt x="38911" y="9728"/>
                          </a:moveTo>
                          <a:lnTo>
                            <a:pt x="389107" y="0"/>
                          </a:lnTo>
                          <a:lnTo>
                            <a:pt x="330741" y="87549"/>
                          </a:lnTo>
                          <a:lnTo>
                            <a:pt x="0" y="97277"/>
                          </a:lnTo>
                          <a:lnTo>
                            <a:pt x="38911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자유형 83"/>
                    <p:cNvSpPr/>
                    <p:nvPr/>
                  </p:nvSpPr>
                  <p:spPr>
                    <a:xfrm>
                      <a:off x="3625173" y="4208834"/>
                      <a:ext cx="389107" cy="97277"/>
                    </a:xfrm>
                    <a:custGeom>
                      <a:avLst/>
                      <a:gdLst>
                        <a:gd name="connsiteX0" fmla="*/ 38911 w 389107"/>
                        <a:gd name="connsiteY0" fmla="*/ 9728 h 97277"/>
                        <a:gd name="connsiteX1" fmla="*/ 389107 w 389107"/>
                        <a:gd name="connsiteY1" fmla="*/ 0 h 97277"/>
                        <a:gd name="connsiteX2" fmla="*/ 330741 w 389107"/>
                        <a:gd name="connsiteY2" fmla="*/ 87549 h 97277"/>
                        <a:gd name="connsiteX3" fmla="*/ 0 w 389107"/>
                        <a:gd name="connsiteY3" fmla="*/ 97277 h 97277"/>
                        <a:gd name="connsiteX4" fmla="*/ 38911 w 389107"/>
                        <a:gd name="connsiteY4" fmla="*/ 9728 h 972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9107" h="97277">
                          <a:moveTo>
                            <a:pt x="38911" y="9728"/>
                          </a:moveTo>
                          <a:lnTo>
                            <a:pt x="389107" y="0"/>
                          </a:lnTo>
                          <a:lnTo>
                            <a:pt x="330741" y="87549"/>
                          </a:lnTo>
                          <a:lnTo>
                            <a:pt x="0" y="97277"/>
                          </a:lnTo>
                          <a:lnTo>
                            <a:pt x="38911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자유형 84"/>
                    <p:cNvSpPr/>
                    <p:nvPr/>
                  </p:nvSpPr>
                  <p:spPr>
                    <a:xfrm>
                      <a:off x="3521411" y="4397462"/>
                      <a:ext cx="389107" cy="97277"/>
                    </a:xfrm>
                    <a:custGeom>
                      <a:avLst/>
                      <a:gdLst>
                        <a:gd name="connsiteX0" fmla="*/ 38911 w 389107"/>
                        <a:gd name="connsiteY0" fmla="*/ 9728 h 97277"/>
                        <a:gd name="connsiteX1" fmla="*/ 389107 w 389107"/>
                        <a:gd name="connsiteY1" fmla="*/ 0 h 97277"/>
                        <a:gd name="connsiteX2" fmla="*/ 330741 w 389107"/>
                        <a:gd name="connsiteY2" fmla="*/ 87549 h 97277"/>
                        <a:gd name="connsiteX3" fmla="*/ 0 w 389107"/>
                        <a:gd name="connsiteY3" fmla="*/ 97277 h 97277"/>
                        <a:gd name="connsiteX4" fmla="*/ 38911 w 389107"/>
                        <a:gd name="connsiteY4" fmla="*/ 9728 h 972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9107" h="97277">
                          <a:moveTo>
                            <a:pt x="38911" y="9728"/>
                          </a:moveTo>
                          <a:lnTo>
                            <a:pt x="389107" y="0"/>
                          </a:lnTo>
                          <a:lnTo>
                            <a:pt x="330741" y="87549"/>
                          </a:lnTo>
                          <a:lnTo>
                            <a:pt x="0" y="97277"/>
                          </a:lnTo>
                          <a:lnTo>
                            <a:pt x="38911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자유형 85"/>
                    <p:cNvSpPr/>
                    <p:nvPr/>
                  </p:nvSpPr>
                  <p:spPr>
                    <a:xfrm>
                      <a:off x="3364617" y="4616213"/>
                      <a:ext cx="428019" cy="97765"/>
                    </a:xfrm>
                    <a:custGeom>
                      <a:avLst/>
                      <a:gdLst>
                        <a:gd name="connsiteX0" fmla="*/ 38911 w 389107"/>
                        <a:gd name="connsiteY0" fmla="*/ 9728 h 97277"/>
                        <a:gd name="connsiteX1" fmla="*/ 389107 w 389107"/>
                        <a:gd name="connsiteY1" fmla="*/ 0 h 97277"/>
                        <a:gd name="connsiteX2" fmla="*/ 330741 w 389107"/>
                        <a:gd name="connsiteY2" fmla="*/ 87549 h 97277"/>
                        <a:gd name="connsiteX3" fmla="*/ 0 w 389107"/>
                        <a:gd name="connsiteY3" fmla="*/ 97277 h 97277"/>
                        <a:gd name="connsiteX4" fmla="*/ 38911 w 389107"/>
                        <a:gd name="connsiteY4" fmla="*/ 9728 h 972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9107" h="97277">
                          <a:moveTo>
                            <a:pt x="38911" y="9728"/>
                          </a:moveTo>
                          <a:lnTo>
                            <a:pt x="389107" y="0"/>
                          </a:lnTo>
                          <a:lnTo>
                            <a:pt x="330741" y="87549"/>
                          </a:lnTo>
                          <a:lnTo>
                            <a:pt x="0" y="97277"/>
                          </a:lnTo>
                          <a:lnTo>
                            <a:pt x="38911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자유형 86"/>
                    <p:cNvSpPr/>
                    <p:nvPr/>
                  </p:nvSpPr>
                  <p:spPr>
                    <a:xfrm>
                      <a:off x="3200400" y="4863831"/>
                      <a:ext cx="423863" cy="118574"/>
                    </a:xfrm>
                    <a:custGeom>
                      <a:avLst/>
                      <a:gdLst>
                        <a:gd name="connsiteX0" fmla="*/ 38911 w 389107"/>
                        <a:gd name="connsiteY0" fmla="*/ 9728 h 97277"/>
                        <a:gd name="connsiteX1" fmla="*/ 389107 w 389107"/>
                        <a:gd name="connsiteY1" fmla="*/ 0 h 97277"/>
                        <a:gd name="connsiteX2" fmla="*/ 330741 w 389107"/>
                        <a:gd name="connsiteY2" fmla="*/ 87549 h 97277"/>
                        <a:gd name="connsiteX3" fmla="*/ 0 w 389107"/>
                        <a:gd name="connsiteY3" fmla="*/ 97277 h 97277"/>
                        <a:gd name="connsiteX4" fmla="*/ 38911 w 389107"/>
                        <a:gd name="connsiteY4" fmla="*/ 9728 h 972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9107" h="97277">
                          <a:moveTo>
                            <a:pt x="38911" y="9728"/>
                          </a:moveTo>
                          <a:lnTo>
                            <a:pt x="389107" y="0"/>
                          </a:lnTo>
                          <a:lnTo>
                            <a:pt x="330741" y="87549"/>
                          </a:lnTo>
                          <a:lnTo>
                            <a:pt x="0" y="97277"/>
                          </a:lnTo>
                          <a:lnTo>
                            <a:pt x="38911" y="97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0" name="자유형 9"/>
                  <p:cNvSpPr/>
                  <p:nvPr/>
                </p:nvSpPr>
                <p:spPr>
                  <a:xfrm>
                    <a:off x="6097800" y="3898683"/>
                    <a:ext cx="701889" cy="1122489"/>
                  </a:xfrm>
                  <a:custGeom>
                    <a:avLst/>
                    <a:gdLst>
                      <a:gd name="connsiteX0" fmla="*/ 379379 w 671209"/>
                      <a:gd name="connsiteY0" fmla="*/ 0 h 1031132"/>
                      <a:gd name="connsiteX1" fmla="*/ 0 w 671209"/>
                      <a:gd name="connsiteY1" fmla="*/ 1031132 h 1031132"/>
                      <a:gd name="connsiteX2" fmla="*/ 359924 w 671209"/>
                      <a:gd name="connsiteY2" fmla="*/ 1031132 h 1031132"/>
                      <a:gd name="connsiteX3" fmla="*/ 671209 w 671209"/>
                      <a:gd name="connsiteY3" fmla="*/ 19455 h 1031132"/>
                      <a:gd name="connsiteX4" fmla="*/ 379379 w 671209"/>
                      <a:gd name="connsiteY4" fmla="*/ 0 h 1031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1209" h="1031132">
                        <a:moveTo>
                          <a:pt x="379379" y="0"/>
                        </a:moveTo>
                        <a:lnTo>
                          <a:pt x="0" y="1031132"/>
                        </a:lnTo>
                        <a:lnTo>
                          <a:pt x="359924" y="1031132"/>
                        </a:lnTo>
                        <a:lnTo>
                          <a:pt x="671209" y="19455"/>
                        </a:lnTo>
                        <a:lnTo>
                          <a:pt x="37937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자유형 10"/>
                  <p:cNvSpPr/>
                  <p:nvPr/>
                </p:nvSpPr>
                <p:spPr>
                  <a:xfrm>
                    <a:off x="6136662" y="4854102"/>
                    <a:ext cx="398834" cy="97277"/>
                  </a:xfrm>
                  <a:custGeom>
                    <a:avLst/>
                    <a:gdLst>
                      <a:gd name="connsiteX0" fmla="*/ 0 w 398834"/>
                      <a:gd name="connsiteY0" fmla="*/ 87549 h 97277"/>
                      <a:gd name="connsiteX1" fmla="*/ 369652 w 398834"/>
                      <a:gd name="connsiteY1" fmla="*/ 97277 h 97277"/>
                      <a:gd name="connsiteX2" fmla="*/ 398834 w 398834"/>
                      <a:gd name="connsiteY2" fmla="*/ 0 h 97277"/>
                      <a:gd name="connsiteX3" fmla="*/ 58366 w 398834"/>
                      <a:gd name="connsiteY3" fmla="*/ 0 h 97277"/>
                      <a:gd name="connsiteX4" fmla="*/ 0 w 398834"/>
                      <a:gd name="connsiteY4" fmla="*/ 87549 h 97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8834" h="97277">
                        <a:moveTo>
                          <a:pt x="0" y="87549"/>
                        </a:moveTo>
                        <a:lnTo>
                          <a:pt x="369652" y="97277"/>
                        </a:lnTo>
                        <a:lnTo>
                          <a:pt x="398834" y="0"/>
                        </a:lnTo>
                        <a:lnTo>
                          <a:pt x="58366" y="0"/>
                        </a:lnTo>
                        <a:lnTo>
                          <a:pt x="0" y="8754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자유형 11"/>
                  <p:cNvSpPr/>
                  <p:nvPr/>
                </p:nvSpPr>
                <p:spPr>
                  <a:xfrm>
                    <a:off x="6201510" y="4675759"/>
                    <a:ext cx="398834" cy="97277"/>
                  </a:xfrm>
                  <a:custGeom>
                    <a:avLst/>
                    <a:gdLst>
                      <a:gd name="connsiteX0" fmla="*/ 0 w 398834"/>
                      <a:gd name="connsiteY0" fmla="*/ 87549 h 97277"/>
                      <a:gd name="connsiteX1" fmla="*/ 369652 w 398834"/>
                      <a:gd name="connsiteY1" fmla="*/ 97277 h 97277"/>
                      <a:gd name="connsiteX2" fmla="*/ 398834 w 398834"/>
                      <a:gd name="connsiteY2" fmla="*/ 0 h 97277"/>
                      <a:gd name="connsiteX3" fmla="*/ 58366 w 398834"/>
                      <a:gd name="connsiteY3" fmla="*/ 0 h 97277"/>
                      <a:gd name="connsiteX4" fmla="*/ 0 w 398834"/>
                      <a:gd name="connsiteY4" fmla="*/ 87549 h 97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8834" h="97277">
                        <a:moveTo>
                          <a:pt x="0" y="87549"/>
                        </a:moveTo>
                        <a:lnTo>
                          <a:pt x="369652" y="97277"/>
                        </a:lnTo>
                        <a:lnTo>
                          <a:pt x="398834" y="0"/>
                        </a:lnTo>
                        <a:lnTo>
                          <a:pt x="58366" y="0"/>
                        </a:lnTo>
                        <a:lnTo>
                          <a:pt x="0" y="8754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자유형 12"/>
                  <p:cNvSpPr/>
                  <p:nvPr/>
                </p:nvSpPr>
                <p:spPr>
                  <a:xfrm>
                    <a:off x="6269606" y="4500664"/>
                    <a:ext cx="377885" cy="76638"/>
                  </a:xfrm>
                  <a:custGeom>
                    <a:avLst/>
                    <a:gdLst>
                      <a:gd name="connsiteX0" fmla="*/ 0 w 398834"/>
                      <a:gd name="connsiteY0" fmla="*/ 87549 h 97277"/>
                      <a:gd name="connsiteX1" fmla="*/ 369652 w 398834"/>
                      <a:gd name="connsiteY1" fmla="*/ 97277 h 97277"/>
                      <a:gd name="connsiteX2" fmla="*/ 398834 w 398834"/>
                      <a:gd name="connsiteY2" fmla="*/ 0 h 97277"/>
                      <a:gd name="connsiteX3" fmla="*/ 58366 w 398834"/>
                      <a:gd name="connsiteY3" fmla="*/ 0 h 97277"/>
                      <a:gd name="connsiteX4" fmla="*/ 0 w 398834"/>
                      <a:gd name="connsiteY4" fmla="*/ 87549 h 97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8834" h="97277">
                        <a:moveTo>
                          <a:pt x="0" y="87549"/>
                        </a:moveTo>
                        <a:lnTo>
                          <a:pt x="369652" y="97277"/>
                        </a:lnTo>
                        <a:lnTo>
                          <a:pt x="398834" y="0"/>
                        </a:lnTo>
                        <a:lnTo>
                          <a:pt x="58366" y="0"/>
                        </a:lnTo>
                        <a:lnTo>
                          <a:pt x="0" y="8754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자유형 13"/>
                  <p:cNvSpPr/>
                  <p:nvPr/>
                </p:nvSpPr>
                <p:spPr>
                  <a:xfrm>
                    <a:off x="6327098" y="4342960"/>
                    <a:ext cx="377885" cy="76638"/>
                  </a:xfrm>
                  <a:custGeom>
                    <a:avLst/>
                    <a:gdLst>
                      <a:gd name="connsiteX0" fmla="*/ 0 w 398834"/>
                      <a:gd name="connsiteY0" fmla="*/ 87549 h 97277"/>
                      <a:gd name="connsiteX1" fmla="*/ 369652 w 398834"/>
                      <a:gd name="connsiteY1" fmla="*/ 97277 h 97277"/>
                      <a:gd name="connsiteX2" fmla="*/ 398834 w 398834"/>
                      <a:gd name="connsiteY2" fmla="*/ 0 h 97277"/>
                      <a:gd name="connsiteX3" fmla="*/ 58366 w 398834"/>
                      <a:gd name="connsiteY3" fmla="*/ 0 h 97277"/>
                      <a:gd name="connsiteX4" fmla="*/ 0 w 398834"/>
                      <a:gd name="connsiteY4" fmla="*/ 87549 h 97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8834" h="97277">
                        <a:moveTo>
                          <a:pt x="0" y="87549"/>
                        </a:moveTo>
                        <a:lnTo>
                          <a:pt x="369652" y="97277"/>
                        </a:lnTo>
                        <a:lnTo>
                          <a:pt x="398834" y="0"/>
                        </a:lnTo>
                        <a:lnTo>
                          <a:pt x="58366" y="0"/>
                        </a:lnTo>
                        <a:lnTo>
                          <a:pt x="0" y="8754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자유형 30"/>
                  <p:cNvSpPr/>
                  <p:nvPr/>
                </p:nvSpPr>
                <p:spPr>
                  <a:xfrm>
                    <a:off x="6390116" y="4184874"/>
                    <a:ext cx="335171" cy="72801"/>
                  </a:xfrm>
                  <a:custGeom>
                    <a:avLst/>
                    <a:gdLst>
                      <a:gd name="connsiteX0" fmla="*/ 28575 w 333375"/>
                      <a:gd name="connsiteY0" fmla="*/ 0 h 90487"/>
                      <a:gd name="connsiteX1" fmla="*/ 333375 w 333375"/>
                      <a:gd name="connsiteY1" fmla="*/ 4762 h 90487"/>
                      <a:gd name="connsiteX2" fmla="*/ 300037 w 333375"/>
                      <a:gd name="connsiteY2" fmla="*/ 85725 h 90487"/>
                      <a:gd name="connsiteX3" fmla="*/ 0 w 333375"/>
                      <a:gd name="connsiteY3" fmla="*/ 90487 h 90487"/>
                      <a:gd name="connsiteX4" fmla="*/ 28575 w 333375"/>
                      <a:gd name="connsiteY4" fmla="*/ 0 h 90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3375" h="90487">
                        <a:moveTo>
                          <a:pt x="28575" y="0"/>
                        </a:moveTo>
                        <a:lnTo>
                          <a:pt x="333375" y="4762"/>
                        </a:lnTo>
                        <a:lnTo>
                          <a:pt x="300037" y="85725"/>
                        </a:lnTo>
                        <a:lnTo>
                          <a:pt x="0" y="90487"/>
                        </a:lnTo>
                        <a:lnTo>
                          <a:pt x="28575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자유형 36"/>
                  <p:cNvSpPr/>
                  <p:nvPr/>
                </p:nvSpPr>
                <p:spPr>
                  <a:xfrm>
                    <a:off x="6799690" y="3949523"/>
                    <a:ext cx="264513" cy="526848"/>
                  </a:xfrm>
                  <a:custGeom>
                    <a:avLst/>
                    <a:gdLst>
                      <a:gd name="connsiteX0" fmla="*/ 0 w 167342"/>
                      <a:gd name="connsiteY0" fmla="*/ 322729 h 328706"/>
                      <a:gd name="connsiteX1" fmla="*/ 95624 w 167342"/>
                      <a:gd name="connsiteY1" fmla="*/ 0 h 328706"/>
                      <a:gd name="connsiteX2" fmla="*/ 167342 w 167342"/>
                      <a:gd name="connsiteY2" fmla="*/ 0 h 328706"/>
                      <a:gd name="connsiteX3" fmla="*/ 71718 w 167342"/>
                      <a:gd name="connsiteY3" fmla="*/ 328706 h 328706"/>
                      <a:gd name="connsiteX4" fmla="*/ 0 w 167342"/>
                      <a:gd name="connsiteY4" fmla="*/ 322729 h 328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7342" h="328706">
                        <a:moveTo>
                          <a:pt x="0" y="322729"/>
                        </a:moveTo>
                        <a:lnTo>
                          <a:pt x="95624" y="0"/>
                        </a:lnTo>
                        <a:lnTo>
                          <a:pt x="167342" y="0"/>
                        </a:lnTo>
                        <a:lnTo>
                          <a:pt x="71718" y="328706"/>
                        </a:lnTo>
                        <a:lnTo>
                          <a:pt x="0" y="32272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자유형 37"/>
                  <p:cNvSpPr/>
                  <p:nvPr/>
                </p:nvSpPr>
                <p:spPr>
                  <a:xfrm>
                    <a:off x="3377623" y="4440518"/>
                    <a:ext cx="549835" cy="669364"/>
                  </a:xfrm>
                  <a:custGeom>
                    <a:avLst/>
                    <a:gdLst>
                      <a:gd name="connsiteX0" fmla="*/ 549835 w 549835"/>
                      <a:gd name="connsiteY0" fmla="*/ 0 h 669364"/>
                      <a:gd name="connsiteX1" fmla="*/ 119529 w 549835"/>
                      <a:gd name="connsiteY1" fmla="*/ 669364 h 669364"/>
                      <a:gd name="connsiteX2" fmla="*/ 0 w 549835"/>
                      <a:gd name="connsiteY2" fmla="*/ 663388 h 669364"/>
                      <a:gd name="connsiteX3" fmla="*/ 442258 w 549835"/>
                      <a:gd name="connsiteY3" fmla="*/ 5976 h 669364"/>
                      <a:gd name="connsiteX4" fmla="*/ 549835 w 549835"/>
                      <a:gd name="connsiteY4" fmla="*/ 0 h 669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9835" h="669364">
                        <a:moveTo>
                          <a:pt x="549835" y="0"/>
                        </a:moveTo>
                        <a:lnTo>
                          <a:pt x="119529" y="669364"/>
                        </a:lnTo>
                        <a:lnTo>
                          <a:pt x="0" y="663388"/>
                        </a:lnTo>
                        <a:lnTo>
                          <a:pt x="442258" y="5976"/>
                        </a:lnTo>
                        <a:lnTo>
                          <a:pt x="54983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자유형 38"/>
                  <p:cNvSpPr/>
                  <p:nvPr/>
                </p:nvSpPr>
                <p:spPr>
                  <a:xfrm>
                    <a:off x="5212399" y="3280952"/>
                    <a:ext cx="537882" cy="77695"/>
                  </a:xfrm>
                  <a:custGeom>
                    <a:avLst/>
                    <a:gdLst>
                      <a:gd name="connsiteX0" fmla="*/ 508000 w 537882"/>
                      <a:gd name="connsiteY0" fmla="*/ 71718 h 77695"/>
                      <a:gd name="connsiteX1" fmla="*/ 0 w 537882"/>
                      <a:gd name="connsiteY1" fmla="*/ 77695 h 77695"/>
                      <a:gd name="connsiteX2" fmla="*/ 29882 w 537882"/>
                      <a:gd name="connsiteY2" fmla="*/ 0 h 77695"/>
                      <a:gd name="connsiteX3" fmla="*/ 537882 w 537882"/>
                      <a:gd name="connsiteY3" fmla="*/ 0 h 77695"/>
                      <a:gd name="connsiteX4" fmla="*/ 508000 w 537882"/>
                      <a:gd name="connsiteY4" fmla="*/ 71718 h 77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882" h="77695">
                        <a:moveTo>
                          <a:pt x="508000" y="71718"/>
                        </a:moveTo>
                        <a:lnTo>
                          <a:pt x="0" y="77695"/>
                        </a:lnTo>
                        <a:lnTo>
                          <a:pt x="29882" y="0"/>
                        </a:lnTo>
                        <a:lnTo>
                          <a:pt x="537882" y="0"/>
                        </a:lnTo>
                        <a:lnTo>
                          <a:pt x="508000" y="71718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자유형 39"/>
                  <p:cNvSpPr/>
                  <p:nvPr/>
                </p:nvSpPr>
                <p:spPr>
                  <a:xfrm>
                    <a:off x="4686469" y="5807633"/>
                    <a:ext cx="754903" cy="97120"/>
                  </a:xfrm>
                  <a:custGeom>
                    <a:avLst/>
                    <a:gdLst>
                      <a:gd name="connsiteX0" fmla="*/ 35859 w 675341"/>
                      <a:gd name="connsiteY0" fmla="*/ 0 h 89647"/>
                      <a:gd name="connsiteX1" fmla="*/ 675341 w 675341"/>
                      <a:gd name="connsiteY1" fmla="*/ 5976 h 89647"/>
                      <a:gd name="connsiteX2" fmla="*/ 627529 w 675341"/>
                      <a:gd name="connsiteY2" fmla="*/ 89647 h 89647"/>
                      <a:gd name="connsiteX3" fmla="*/ 0 w 675341"/>
                      <a:gd name="connsiteY3" fmla="*/ 83670 h 89647"/>
                      <a:gd name="connsiteX4" fmla="*/ 35859 w 675341"/>
                      <a:gd name="connsiteY4" fmla="*/ 0 h 89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5341" h="89647">
                        <a:moveTo>
                          <a:pt x="35859" y="0"/>
                        </a:moveTo>
                        <a:lnTo>
                          <a:pt x="675341" y="5976"/>
                        </a:lnTo>
                        <a:lnTo>
                          <a:pt x="627529" y="89647"/>
                        </a:lnTo>
                        <a:lnTo>
                          <a:pt x="0" y="83670"/>
                        </a:lnTo>
                        <a:lnTo>
                          <a:pt x="35859" y="0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자유형 44"/>
                  <p:cNvSpPr/>
                  <p:nvPr/>
                </p:nvSpPr>
                <p:spPr>
                  <a:xfrm rot="10800000">
                    <a:off x="3927322" y="5815106"/>
                    <a:ext cx="795007" cy="1404720"/>
                  </a:xfrm>
                  <a:custGeom>
                    <a:avLst/>
                    <a:gdLst>
                      <a:gd name="connsiteX0" fmla="*/ 669365 w 776942"/>
                      <a:gd name="connsiteY0" fmla="*/ 0 h 1470212"/>
                      <a:gd name="connsiteX1" fmla="*/ 776942 w 776942"/>
                      <a:gd name="connsiteY1" fmla="*/ 5976 h 1470212"/>
                      <a:gd name="connsiteX2" fmla="*/ 77694 w 776942"/>
                      <a:gd name="connsiteY2" fmla="*/ 1470212 h 1470212"/>
                      <a:gd name="connsiteX3" fmla="*/ 0 w 776942"/>
                      <a:gd name="connsiteY3" fmla="*/ 1470212 h 1470212"/>
                      <a:gd name="connsiteX4" fmla="*/ 669365 w 776942"/>
                      <a:gd name="connsiteY4" fmla="*/ 0 h 1470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6942" h="1470212">
                        <a:moveTo>
                          <a:pt x="669365" y="0"/>
                        </a:moveTo>
                        <a:lnTo>
                          <a:pt x="776942" y="5976"/>
                        </a:lnTo>
                        <a:lnTo>
                          <a:pt x="77694" y="1470212"/>
                        </a:lnTo>
                        <a:lnTo>
                          <a:pt x="0" y="1470212"/>
                        </a:lnTo>
                        <a:lnTo>
                          <a:pt x="66936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자유형 45"/>
                  <p:cNvSpPr/>
                  <p:nvPr/>
                </p:nvSpPr>
                <p:spPr>
                  <a:xfrm>
                    <a:off x="2198451" y="4362824"/>
                    <a:ext cx="1764866" cy="77694"/>
                  </a:xfrm>
                  <a:custGeom>
                    <a:avLst/>
                    <a:gdLst>
                      <a:gd name="connsiteX0" fmla="*/ 0 w 2994212"/>
                      <a:gd name="connsiteY0" fmla="*/ 0 h 83670"/>
                      <a:gd name="connsiteX1" fmla="*/ 2994212 w 2994212"/>
                      <a:gd name="connsiteY1" fmla="*/ 41835 h 83670"/>
                      <a:gd name="connsiteX2" fmla="*/ 2958353 w 2994212"/>
                      <a:gd name="connsiteY2" fmla="*/ 83670 h 83670"/>
                      <a:gd name="connsiteX3" fmla="*/ 5976 w 2994212"/>
                      <a:gd name="connsiteY3" fmla="*/ 53788 h 83670"/>
                      <a:gd name="connsiteX4" fmla="*/ 0 w 2994212"/>
                      <a:gd name="connsiteY4" fmla="*/ 0 h 83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94212" h="83670">
                        <a:moveTo>
                          <a:pt x="0" y="0"/>
                        </a:moveTo>
                        <a:lnTo>
                          <a:pt x="2994212" y="41835"/>
                        </a:lnTo>
                        <a:lnTo>
                          <a:pt x="2958353" y="83670"/>
                        </a:lnTo>
                        <a:lnTo>
                          <a:pt x="5976" y="537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자유형 46"/>
                  <p:cNvSpPr/>
                  <p:nvPr/>
                </p:nvSpPr>
                <p:spPr>
                  <a:xfrm>
                    <a:off x="6770423" y="4469515"/>
                    <a:ext cx="2626497" cy="107787"/>
                  </a:xfrm>
                  <a:custGeom>
                    <a:avLst/>
                    <a:gdLst>
                      <a:gd name="connsiteX0" fmla="*/ 17929 w 3454400"/>
                      <a:gd name="connsiteY0" fmla="*/ 0 h 83671"/>
                      <a:gd name="connsiteX1" fmla="*/ 3448424 w 3454400"/>
                      <a:gd name="connsiteY1" fmla="*/ 23906 h 83671"/>
                      <a:gd name="connsiteX2" fmla="*/ 3454400 w 3454400"/>
                      <a:gd name="connsiteY2" fmla="*/ 83671 h 83671"/>
                      <a:gd name="connsiteX3" fmla="*/ 0 w 3454400"/>
                      <a:gd name="connsiteY3" fmla="*/ 65741 h 83671"/>
                      <a:gd name="connsiteX4" fmla="*/ 17929 w 3454400"/>
                      <a:gd name="connsiteY4" fmla="*/ 0 h 83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54400" h="83671">
                        <a:moveTo>
                          <a:pt x="17929" y="0"/>
                        </a:moveTo>
                        <a:lnTo>
                          <a:pt x="3448424" y="23906"/>
                        </a:lnTo>
                        <a:lnTo>
                          <a:pt x="3454400" y="83671"/>
                        </a:lnTo>
                        <a:lnTo>
                          <a:pt x="0" y="65741"/>
                        </a:lnTo>
                        <a:lnTo>
                          <a:pt x="1792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자유형 47"/>
                  <p:cNvSpPr/>
                  <p:nvPr/>
                </p:nvSpPr>
                <p:spPr>
                  <a:xfrm>
                    <a:off x="5726376" y="2134553"/>
                    <a:ext cx="410286" cy="1224094"/>
                  </a:xfrm>
                  <a:custGeom>
                    <a:avLst/>
                    <a:gdLst>
                      <a:gd name="connsiteX0" fmla="*/ 65741 w 818776"/>
                      <a:gd name="connsiteY0" fmla="*/ 1960283 h 1960283"/>
                      <a:gd name="connsiteX1" fmla="*/ 818776 w 818776"/>
                      <a:gd name="connsiteY1" fmla="*/ 0 h 1960283"/>
                      <a:gd name="connsiteX2" fmla="*/ 741082 w 818776"/>
                      <a:gd name="connsiteY2" fmla="*/ 5977 h 1960283"/>
                      <a:gd name="connsiteX3" fmla="*/ 0 w 818776"/>
                      <a:gd name="connsiteY3" fmla="*/ 1960283 h 1960283"/>
                      <a:gd name="connsiteX4" fmla="*/ 65741 w 818776"/>
                      <a:gd name="connsiteY4" fmla="*/ 1960283 h 1960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776" h="1960283">
                        <a:moveTo>
                          <a:pt x="65741" y="1960283"/>
                        </a:moveTo>
                        <a:lnTo>
                          <a:pt x="818776" y="0"/>
                        </a:lnTo>
                        <a:lnTo>
                          <a:pt x="741082" y="5977"/>
                        </a:lnTo>
                        <a:lnTo>
                          <a:pt x="0" y="1960283"/>
                        </a:lnTo>
                        <a:lnTo>
                          <a:pt x="65741" y="196028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0" name="그룹 49"/>
                  <p:cNvGrpSpPr/>
                  <p:nvPr/>
                </p:nvGrpSpPr>
                <p:grpSpPr>
                  <a:xfrm>
                    <a:off x="8104749" y="5279281"/>
                    <a:ext cx="406465" cy="1471720"/>
                    <a:chOff x="1576062" y="6371139"/>
                    <a:chExt cx="164179" cy="558616"/>
                  </a:xfrm>
                  <a:solidFill>
                    <a:schemeClr val="accent5">
                      <a:lumMod val="75000"/>
                    </a:schemeClr>
                  </a:solidFill>
                </p:grpSpPr>
                <p:sp>
                  <p:nvSpPr>
                    <p:cNvPr id="54" name="Freeform 1591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576062" y="6474467"/>
                      <a:ext cx="164179" cy="455288"/>
                    </a:xfrm>
                    <a:custGeom>
                      <a:avLst/>
                      <a:gdLst>
                        <a:gd name="T0" fmla="*/ 2147483647 w 70"/>
                        <a:gd name="T1" fmla="*/ 0 h 182"/>
                        <a:gd name="T2" fmla="*/ 2147483647 w 70"/>
                        <a:gd name="T3" fmla="*/ 0 h 182"/>
                        <a:gd name="T4" fmla="*/ 2147483647 w 70"/>
                        <a:gd name="T5" fmla="*/ 0 h 182"/>
                        <a:gd name="T6" fmla="*/ 2147483647 w 70"/>
                        <a:gd name="T7" fmla="*/ 2147483647 h 182"/>
                        <a:gd name="T8" fmla="*/ 2147483647 w 70"/>
                        <a:gd name="T9" fmla="*/ 0 h 182"/>
                        <a:gd name="T10" fmla="*/ 2147483647 w 70"/>
                        <a:gd name="T11" fmla="*/ 0 h 182"/>
                        <a:gd name="T12" fmla="*/ 2147483647 w 70"/>
                        <a:gd name="T13" fmla="*/ 0 h 182"/>
                        <a:gd name="T14" fmla="*/ 2147483647 w 70"/>
                        <a:gd name="T15" fmla="*/ 0 h 182"/>
                        <a:gd name="T16" fmla="*/ 2147483647 w 70"/>
                        <a:gd name="T17" fmla="*/ 2147483647 h 182"/>
                        <a:gd name="T18" fmla="*/ 0 w 70"/>
                        <a:gd name="T19" fmla="*/ 2147483647 h 182"/>
                        <a:gd name="T20" fmla="*/ 0 w 70"/>
                        <a:gd name="T21" fmla="*/ 2147483647 h 182"/>
                        <a:gd name="T22" fmla="*/ 2147483647 w 70"/>
                        <a:gd name="T23" fmla="*/ 2147483647 h 182"/>
                        <a:gd name="T24" fmla="*/ 2147483647 w 70"/>
                        <a:gd name="T25" fmla="*/ 2147483647 h 182"/>
                        <a:gd name="T26" fmla="*/ 2147483647 w 70"/>
                        <a:gd name="T27" fmla="*/ 2147483647 h 182"/>
                        <a:gd name="T28" fmla="*/ 2147483647 w 70"/>
                        <a:gd name="T29" fmla="*/ 2147483647 h 182"/>
                        <a:gd name="T30" fmla="*/ 2147483647 w 70"/>
                        <a:gd name="T31" fmla="*/ 2147483647 h 182"/>
                        <a:gd name="T32" fmla="*/ 2147483647 w 70"/>
                        <a:gd name="T33" fmla="*/ 2147483647 h 182"/>
                        <a:gd name="T34" fmla="*/ 2147483647 w 70"/>
                        <a:gd name="T35" fmla="*/ 2147483647 h 182"/>
                        <a:gd name="T36" fmla="*/ 2147483647 w 70"/>
                        <a:gd name="T37" fmla="*/ 2147483647 h 182"/>
                        <a:gd name="T38" fmla="*/ 2147483647 w 70"/>
                        <a:gd name="T39" fmla="*/ 2147483647 h 182"/>
                        <a:gd name="T40" fmla="*/ 2147483647 w 70"/>
                        <a:gd name="T41" fmla="*/ 2147483647 h 182"/>
                        <a:gd name="T42" fmla="*/ 2147483647 w 70"/>
                        <a:gd name="T43" fmla="*/ 2147483647 h 182"/>
                        <a:gd name="T44" fmla="*/ 2147483647 w 70"/>
                        <a:gd name="T45" fmla="*/ 2147483647 h 182"/>
                        <a:gd name="T46" fmla="*/ 2147483647 w 70"/>
                        <a:gd name="T47" fmla="*/ 2147483647 h 182"/>
                        <a:gd name="T48" fmla="*/ 2147483647 w 70"/>
                        <a:gd name="T49" fmla="*/ 2147483647 h 182"/>
                        <a:gd name="T50" fmla="*/ 2147483647 w 70"/>
                        <a:gd name="T51" fmla="*/ 2147483647 h 182"/>
                        <a:gd name="T52" fmla="*/ 2147483647 w 70"/>
                        <a:gd name="T53" fmla="*/ 2147483647 h 182"/>
                        <a:gd name="T54" fmla="*/ 2147483647 w 70"/>
                        <a:gd name="T55" fmla="*/ 2147483647 h 182"/>
                        <a:gd name="T56" fmla="*/ 2147483647 w 70"/>
                        <a:gd name="T57" fmla="*/ 2147483647 h 182"/>
                        <a:gd name="T58" fmla="*/ 2147483647 w 70"/>
                        <a:gd name="T59" fmla="*/ 2147483647 h 182"/>
                        <a:gd name="T60" fmla="*/ 2147483647 w 70"/>
                        <a:gd name="T61" fmla="*/ 2147483647 h 182"/>
                        <a:gd name="T62" fmla="*/ 2147483647 w 70"/>
                        <a:gd name="T63" fmla="*/ 2147483647 h 182"/>
                        <a:gd name="T64" fmla="*/ 2147483647 w 70"/>
                        <a:gd name="T65" fmla="*/ 2147483647 h 182"/>
                        <a:gd name="T66" fmla="*/ 2147483647 w 70"/>
                        <a:gd name="T67" fmla="*/ 2147483647 h 182"/>
                        <a:gd name="T68" fmla="*/ 2147483647 w 70"/>
                        <a:gd name="T69" fmla="*/ 2147483647 h 182"/>
                        <a:gd name="T70" fmla="*/ 2147483647 w 70"/>
                        <a:gd name="T71" fmla="*/ 0 h 182"/>
                        <a:gd name="T72" fmla="*/ 2147483647 w 70"/>
                        <a:gd name="T73" fmla="*/ 2147483647 h 182"/>
                        <a:gd name="T74" fmla="*/ 2147483647 w 70"/>
                        <a:gd name="T75" fmla="*/ 2147483647 h 182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70"/>
                        <a:gd name="T115" fmla="*/ 0 h 182"/>
                        <a:gd name="T116" fmla="*/ 70 w 70"/>
                        <a:gd name="T117" fmla="*/ 182 h 182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70" h="182">
                          <a:moveTo>
                            <a:pt x="56" y="0"/>
                          </a:moveTo>
                          <a:lnTo>
                            <a:pt x="50" y="0"/>
                          </a:lnTo>
                          <a:lnTo>
                            <a:pt x="48" y="0"/>
                          </a:lnTo>
                          <a:lnTo>
                            <a:pt x="38" y="8"/>
                          </a:lnTo>
                          <a:lnTo>
                            <a:pt x="36" y="6"/>
                          </a:lnTo>
                          <a:lnTo>
                            <a:pt x="32" y="8"/>
                          </a:lnTo>
                          <a:lnTo>
                            <a:pt x="22" y="0"/>
                          </a:lnTo>
                          <a:lnTo>
                            <a:pt x="20" y="0"/>
                          </a:lnTo>
                          <a:lnTo>
                            <a:pt x="14" y="0"/>
                          </a:lnTo>
                          <a:lnTo>
                            <a:pt x="10" y="2"/>
                          </a:lnTo>
                          <a:lnTo>
                            <a:pt x="4" y="4"/>
                          </a:lnTo>
                          <a:lnTo>
                            <a:pt x="2" y="10"/>
                          </a:lnTo>
                          <a:lnTo>
                            <a:pt x="0" y="14"/>
                          </a:lnTo>
                          <a:lnTo>
                            <a:pt x="0" y="68"/>
                          </a:lnTo>
                          <a:lnTo>
                            <a:pt x="2" y="72"/>
                          </a:lnTo>
                          <a:lnTo>
                            <a:pt x="4" y="76"/>
                          </a:lnTo>
                          <a:lnTo>
                            <a:pt x="6" y="78"/>
                          </a:lnTo>
                          <a:lnTo>
                            <a:pt x="10" y="80"/>
                          </a:lnTo>
                          <a:lnTo>
                            <a:pt x="10" y="92"/>
                          </a:lnTo>
                          <a:lnTo>
                            <a:pt x="10" y="94"/>
                          </a:lnTo>
                          <a:lnTo>
                            <a:pt x="10" y="96"/>
                          </a:lnTo>
                          <a:lnTo>
                            <a:pt x="10" y="170"/>
                          </a:lnTo>
                          <a:lnTo>
                            <a:pt x="12" y="174"/>
                          </a:lnTo>
                          <a:lnTo>
                            <a:pt x="14" y="178"/>
                          </a:lnTo>
                          <a:lnTo>
                            <a:pt x="18" y="182"/>
                          </a:lnTo>
                          <a:lnTo>
                            <a:pt x="22" y="182"/>
                          </a:lnTo>
                          <a:lnTo>
                            <a:pt x="26" y="182"/>
                          </a:lnTo>
                          <a:lnTo>
                            <a:pt x="28" y="178"/>
                          </a:lnTo>
                          <a:lnTo>
                            <a:pt x="32" y="174"/>
                          </a:lnTo>
                          <a:lnTo>
                            <a:pt x="32" y="170"/>
                          </a:lnTo>
                          <a:lnTo>
                            <a:pt x="32" y="104"/>
                          </a:lnTo>
                          <a:lnTo>
                            <a:pt x="40" y="104"/>
                          </a:lnTo>
                          <a:lnTo>
                            <a:pt x="40" y="170"/>
                          </a:lnTo>
                          <a:lnTo>
                            <a:pt x="40" y="174"/>
                          </a:lnTo>
                          <a:lnTo>
                            <a:pt x="42" y="178"/>
                          </a:lnTo>
                          <a:lnTo>
                            <a:pt x="46" y="182"/>
                          </a:lnTo>
                          <a:lnTo>
                            <a:pt x="50" y="182"/>
                          </a:lnTo>
                          <a:lnTo>
                            <a:pt x="54" y="182"/>
                          </a:lnTo>
                          <a:lnTo>
                            <a:pt x="58" y="178"/>
                          </a:lnTo>
                          <a:lnTo>
                            <a:pt x="60" y="174"/>
                          </a:lnTo>
                          <a:lnTo>
                            <a:pt x="60" y="170"/>
                          </a:lnTo>
                          <a:lnTo>
                            <a:pt x="60" y="96"/>
                          </a:lnTo>
                          <a:lnTo>
                            <a:pt x="60" y="94"/>
                          </a:lnTo>
                          <a:lnTo>
                            <a:pt x="60" y="92"/>
                          </a:lnTo>
                          <a:lnTo>
                            <a:pt x="60" y="80"/>
                          </a:lnTo>
                          <a:lnTo>
                            <a:pt x="64" y="78"/>
                          </a:lnTo>
                          <a:lnTo>
                            <a:pt x="68" y="74"/>
                          </a:lnTo>
                          <a:lnTo>
                            <a:pt x="68" y="72"/>
                          </a:lnTo>
                          <a:lnTo>
                            <a:pt x="70" y="68"/>
                          </a:lnTo>
                          <a:lnTo>
                            <a:pt x="70" y="14"/>
                          </a:lnTo>
                          <a:lnTo>
                            <a:pt x="68" y="10"/>
                          </a:lnTo>
                          <a:lnTo>
                            <a:pt x="66" y="4"/>
                          </a:lnTo>
                          <a:lnTo>
                            <a:pt x="62" y="2"/>
                          </a:lnTo>
                          <a:lnTo>
                            <a:pt x="56" y="0"/>
                          </a:lnTo>
                          <a:close/>
                          <a:moveTo>
                            <a:pt x="36" y="10"/>
                          </a:moveTo>
                          <a:lnTo>
                            <a:pt x="36" y="8"/>
                          </a:lnTo>
                          <a:lnTo>
                            <a:pt x="36" y="10"/>
                          </a:lnTo>
                          <a:close/>
                        </a:path>
                      </a:pathLst>
                    </a:custGeom>
                    <a:grpFill/>
                    <a:ln w="9525">
                      <a:solidFill>
                        <a:srgbClr val="4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5" name="Freeform 1586"/>
                    <p:cNvSpPr>
                      <a:spLocks/>
                    </p:cNvSpPr>
                    <p:nvPr/>
                  </p:nvSpPr>
                  <p:spPr bwMode="auto">
                    <a:xfrm>
                      <a:off x="1622903" y="6371139"/>
                      <a:ext cx="82090" cy="90411"/>
                    </a:xfrm>
                    <a:custGeom>
                      <a:avLst/>
                      <a:gdLst>
                        <a:gd name="T0" fmla="*/ 2147483647 w 36"/>
                        <a:gd name="T1" fmla="*/ 2147483647 h 36"/>
                        <a:gd name="T2" fmla="*/ 2147483647 w 36"/>
                        <a:gd name="T3" fmla="*/ 2147483647 h 36"/>
                        <a:gd name="T4" fmla="*/ 2147483647 w 36"/>
                        <a:gd name="T5" fmla="*/ 2147483647 h 36"/>
                        <a:gd name="T6" fmla="*/ 2147483647 w 36"/>
                        <a:gd name="T7" fmla="*/ 2147483647 h 36"/>
                        <a:gd name="T8" fmla="*/ 2147483647 w 36"/>
                        <a:gd name="T9" fmla="*/ 2147483647 h 36"/>
                        <a:gd name="T10" fmla="*/ 2147483647 w 36"/>
                        <a:gd name="T11" fmla="*/ 2147483647 h 36"/>
                        <a:gd name="T12" fmla="*/ 2147483647 w 36"/>
                        <a:gd name="T13" fmla="*/ 2147483647 h 36"/>
                        <a:gd name="T14" fmla="*/ 2147483647 w 36"/>
                        <a:gd name="T15" fmla="*/ 2147483647 h 36"/>
                        <a:gd name="T16" fmla="*/ 2147483647 w 36"/>
                        <a:gd name="T17" fmla="*/ 2147483647 h 36"/>
                        <a:gd name="T18" fmla="*/ 2147483647 w 36"/>
                        <a:gd name="T19" fmla="*/ 2147483647 h 36"/>
                        <a:gd name="T20" fmla="*/ 0 w 36"/>
                        <a:gd name="T21" fmla="*/ 2147483647 h 36"/>
                        <a:gd name="T22" fmla="*/ 0 w 36"/>
                        <a:gd name="T23" fmla="*/ 2147483647 h 36"/>
                        <a:gd name="T24" fmla="*/ 2147483647 w 36"/>
                        <a:gd name="T25" fmla="*/ 2147483647 h 36"/>
                        <a:gd name="T26" fmla="*/ 2147483647 w 36"/>
                        <a:gd name="T27" fmla="*/ 2147483647 h 36"/>
                        <a:gd name="T28" fmla="*/ 2147483647 w 36"/>
                        <a:gd name="T29" fmla="*/ 2147483647 h 36"/>
                        <a:gd name="T30" fmla="*/ 2147483647 w 36"/>
                        <a:gd name="T31" fmla="*/ 0 h 36"/>
                        <a:gd name="T32" fmla="*/ 2147483647 w 36"/>
                        <a:gd name="T33" fmla="*/ 0 h 36"/>
                        <a:gd name="T34" fmla="*/ 2147483647 w 36"/>
                        <a:gd name="T35" fmla="*/ 2147483647 h 36"/>
                        <a:gd name="T36" fmla="*/ 2147483647 w 36"/>
                        <a:gd name="T37" fmla="*/ 2147483647 h 36"/>
                        <a:gd name="T38" fmla="*/ 2147483647 w 36"/>
                        <a:gd name="T39" fmla="*/ 2147483647 h 36"/>
                        <a:gd name="T40" fmla="*/ 2147483647 w 36"/>
                        <a:gd name="T41" fmla="*/ 2147483647 h 36"/>
                        <a:gd name="T42" fmla="*/ 2147483647 w 36"/>
                        <a:gd name="T43" fmla="*/ 2147483647 h 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36"/>
                        <a:gd name="T67" fmla="*/ 0 h 36"/>
                        <a:gd name="T68" fmla="*/ 36 w 36"/>
                        <a:gd name="T69" fmla="*/ 36 h 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36" h="36">
                          <a:moveTo>
                            <a:pt x="36" y="18"/>
                          </a:moveTo>
                          <a:lnTo>
                            <a:pt x="36" y="18"/>
                          </a:lnTo>
                          <a:lnTo>
                            <a:pt x="34" y="26"/>
                          </a:lnTo>
                          <a:lnTo>
                            <a:pt x="30" y="30"/>
                          </a:lnTo>
                          <a:lnTo>
                            <a:pt x="26" y="34"/>
                          </a:lnTo>
                          <a:lnTo>
                            <a:pt x="18" y="36"/>
                          </a:lnTo>
                          <a:lnTo>
                            <a:pt x="12" y="34"/>
                          </a:lnTo>
                          <a:lnTo>
                            <a:pt x="6" y="30"/>
                          </a:lnTo>
                          <a:lnTo>
                            <a:pt x="2" y="26"/>
                          </a:lnTo>
                          <a:lnTo>
                            <a:pt x="0" y="18"/>
                          </a:lnTo>
                          <a:lnTo>
                            <a:pt x="2" y="12"/>
                          </a:lnTo>
                          <a:lnTo>
                            <a:pt x="6" y="6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6" y="2"/>
                          </a:lnTo>
                          <a:lnTo>
                            <a:pt x="30" y="6"/>
                          </a:lnTo>
                          <a:lnTo>
                            <a:pt x="34" y="12"/>
                          </a:lnTo>
                          <a:lnTo>
                            <a:pt x="36" y="18"/>
                          </a:lnTo>
                          <a:close/>
                        </a:path>
                      </a:pathLst>
                    </a:custGeom>
                    <a:grpFill/>
                    <a:ln w="9525">
                      <a:solidFill>
                        <a:srgbClr val="4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/>
                  <p:cNvGrpSpPr/>
                  <p:nvPr/>
                </p:nvGrpSpPr>
                <p:grpSpPr>
                  <a:xfrm>
                    <a:off x="2384331" y="4767064"/>
                    <a:ext cx="295091" cy="1244284"/>
                    <a:chOff x="1161958" y="6498291"/>
                    <a:chExt cx="164179" cy="55861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2" name="Freeform 1591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161958" y="6601619"/>
                      <a:ext cx="164179" cy="455288"/>
                    </a:xfrm>
                    <a:custGeom>
                      <a:avLst/>
                      <a:gdLst>
                        <a:gd name="T0" fmla="*/ 2147483647 w 70"/>
                        <a:gd name="T1" fmla="*/ 0 h 182"/>
                        <a:gd name="T2" fmla="*/ 2147483647 w 70"/>
                        <a:gd name="T3" fmla="*/ 0 h 182"/>
                        <a:gd name="T4" fmla="*/ 2147483647 w 70"/>
                        <a:gd name="T5" fmla="*/ 0 h 182"/>
                        <a:gd name="T6" fmla="*/ 2147483647 w 70"/>
                        <a:gd name="T7" fmla="*/ 2147483647 h 182"/>
                        <a:gd name="T8" fmla="*/ 2147483647 w 70"/>
                        <a:gd name="T9" fmla="*/ 0 h 182"/>
                        <a:gd name="T10" fmla="*/ 2147483647 w 70"/>
                        <a:gd name="T11" fmla="*/ 0 h 182"/>
                        <a:gd name="T12" fmla="*/ 2147483647 w 70"/>
                        <a:gd name="T13" fmla="*/ 0 h 182"/>
                        <a:gd name="T14" fmla="*/ 2147483647 w 70"/>
                        <a:gd name="T15" fmla="*/ 0 h 182"/>
                        <a:gd name="T16" fmla="*/ 2147483647 w 70"/>
                        <a:gd name="T17" fmla="*/ 2147483647 h 182"/>
                        <a:gd name="T18" fmla="*/ 0 w 70"/>
                        <a:gd name="T19" fmla="*/ 2147483647 h 182"/>
                        <a:gd name="T20" fmla="*/ 0 w 70"/>
                        <a:gd name="T21" fmla="*/ 2147483647 h 182"/>
                        <a:gd name="T22" fmla="*/ 2147483647 w 70"/>
                        <a:gd name="T23" fmla="*/ 2147483647 h 182"/>
                        <a:gd name="T24" fmla="*/ 2147483647 w 70"/>
                        <a:gd name="T25" fmla="*/ 2147483647 h 182"/>
                        <a:gd name="T26" fmla="*/ 2147483647 w 70"/>
                        <a:gd name="T27" fmla="*/ 2147483647 h 182"/>
                        <a:gd name="T28" fmla="*/ 2147483647 w 70"/>
                        <a:gd name="T29" fmla="*/ 2147483647 h 182"/>
                        <a:gd name="T30" fmla="*/ 2147483647 w 70"/>
                        <a:gd name="T31" fmla="*/ 2147483647 h 182"/>
                        <a:gd name="T32" fmla="*/ 2147483647 w 70"/>
                        <a:gd name="T33" fmla="*/ 2147483647 h 182"/>
                        <a:gd name="T34" fmla="*/ 2147483647 w 70"/>
                        <a:gd name="T35" fmla="*/ 2147483647 h 182"/>
                        <a:gd name="T36" fmla="*/ 2147483647 w 70"/>
                        <a:gd name="T37" fmla="*/ 2147483647 h 182"/>
                        <a:gd name="T38" fmla="*/ 2147483647 w 70"/>
                        <a:gd name="T39" fmla="*/ 2147483647 h 182"/>
                        <a:gd name="T40" fmla="*/ 2147483647 w 70"/>
                        <a:gd name="T41" fmla="*/ 2147483647 h 182"/>
                        <a:gd name="T42" fmla="*/ 2147483647 w 70"/>
                        <a:gd name="T43" fmla="*/ 2147483647 h 182"/>
                        <a:gd name="T44" fmla="*/ 2147483647 w 70"/>
                        <a:gd name="T45" fmla="*/ 2147483647 h 182"/>
                        <a:gd name="T46" fmla="*/ 2147483647 w 70"/>
                        <a:gd name="T47" fmla="*/ 2147483647 h 182"/>
                        <a:gd name="T48" fmla="*/ 2147483647 w 70"/>
                        <a:gd name="T49" fmla="*/ 2147483647 h 182"/>
                        <a:gd name="T50" fmla="*/ 2147483647 w 70"/>
                        <a:gd name="T51" fmla="*/ 2147483647 h 182"/>
                        <a:gd name="T52" fmla="*/ 2147483647 w 70"/>
                        <a:gd name="T53" fmla="*/ 2147483647 h 182"/>
                        <a:gd name="T54" fmla="*/ 2147483647 w 70"/>
                        <a:gd name="T55" fmla="*/ 2147483647 h 182"/>
                        <a:gd name="T56" fmla="*/ 2147483647 w 70"/>
                        <a:gd name="T57" fmla="*/ 2147483647 h 182"/>
                        <a:gd name="T58" fmla="*/ 2147483647 w 70"/>
                        <a:gd name="T59" fmla="*/ 2147483647 h 182"/>
                        <a:gd name="T60" fmla="*/ 2147483647 w 70"/>
                        <a:gd name="T61" fmla="*/ 2147483647 h 182"/>
                        <a:gd name="T62" fmla="*/ 2147483647 w 70"/>
                        <a:gd name="T63" fmla="*/ 2147483647 h 182"/>
                        <a:gd name="T64" fmla="*/ 2147483647 w 70"/>
                        <a:gd name="T65" fmla="*/ 2147483647 h 182"/>
                        <a:gd name="T66" fmla="*/ 2147483647 w 70"/>
                        <a:gd name="T67" fmla="*/ 2147483647 h 182"/>
                        <a:gd name="T68" fmla="*/ 2147483647 w 70"/>
                        <a:gd name="T69" fmla="*/ 2147483647 h 182"/>
                        <a:gd name="T70" fmla="*/ 2147483647 w 70"/>
                        <a:gd name="T71" fmla="*/ 0 h 182"/>
                        <a:gd name="T72" fmla="*/ 2147483647 w 70"/>
                        <a:gd name="T73" fmla="*/ 2147483647 h 182"/>
                        <a:gd name="T74" fmla="*/ 2147483647 w 70"/>
                        <a:gd name="T75" fmla="*/ 2147483647 h 182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70"/>
                        <a:gd name="T115" fmla="*/ 0 h 182"/>
                        <a:gd name="T116" fmla="*/ 70 w 70"/>
                        <a:gd name="T117" fmla="*/ 182 h 182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70" h="182">
                          <a:moveTo>
                            <a:pt x="56" y="0"/>
                          </a:moveTo>
                          <a:lnTo>
                            <a:pt x="50" y="0"/>
                          </a:lnTo>
                          <a:lnTo>
                            <a:pt x="48" y="0"/>
                          </a:lnTo>
                          <a:lnTo>
                            <a:pt x="38" y="8"/>
                          </a:lnTo>
                          <a:lnTo>
                            <a:pt x="36" y="6"/>
                          </a:lnTo>
                          <a:lnTo>
                            <a:pt x="32" y="8"/>
                          </a:lnTo>
                          <a:lnTo>
                            <a:pt x="22" y="0"/>
                          </a:lnTo>
                          <a:lnTo>
                            <a:pt x="20" y="0"/>
                          </a:lnTo>
                          <a:lnTo>
                            <a:pt x="14" y="0"/>
                          </a:lnTo>
                          <a:lnTo>
                            <a:pt x="10" y="2"/>
                          </a:lnTo>
                          <a:lnTo>
                            <a:pt x="4" y="4"/>
                          </a:lnTo>
                          <a:lnTo>
                            <a:pt x="2" y="10"/>
                          </a:lnTo>
                          <a:lnTo>
                            <a:pt x="0" y="14"/>
                          </a:lnTo>
                          <a:lnTo>
                            <a:pt x="0" y="68"/>
                          </a:lnTo>
                          <a:lnTo>
                            <a:pt x="2" y="72"/>
                          </a:lnTo>
                          <a:lnTo>
                            <a:pt x="4" y="76"/>
                          </a:lnTo>
                          <a:lnTo>
                            <a:pt x="6" y="78"/>
                          </a:lnTo>
                          <a:lnTo>
                            <a:pt x="10" y="80"/>
                          </a:lnTo>
                          <a:lnTo>
                            <a:pt x="10" y="92"/>
                          </a:lnTo>
                          <a:lnTo>
                            <a:pt x="10" y="94"/>
                          </a:lnTo>
                          <a:lnTo>
                            <a:pt x="10" y="96"/>
                          </a:lnTo>
                          <a:lnTo>
                            <a:pt x="10" y="170"/>
                          </a:lnTo>
                          <a:lnTo>
                            <a:pt x="12" y="174"/>
                          </a:lnTo>
                          <a:lnTo>
                            <a:pt x="14" y="178"/>
                          </a:lnTo>
                          <a:lnTo>
                            <a:pt x="18" y="182"/>
                          </a:lnTo>
                          <a:lnTo>
                            <a:pt x="22" y="182"/>
                          </a:lnTo>
                          <a:lnTo>
                            <a:pt x="26" y="182"/>
                          </a:lnTo>
                          <a:lnTo>
                            <a:pt x="28" y="178"/>
                          </a:lnTo>
                          <a:lnTo>
                            <a:pt x="32" y="174"/>
                          </a:lnTo>
                          <a:lnTo>
                            <a:pt x="32" y="170"/>
                          </a:lnTo>
                          <a:lnTo>
                            <a:pt x="32" y="104"/>
                          </a:lnTo>
                          <a:lnTo>
                            <a:pt x="40" y="104"/>
                          </a:lnTo>
                          <a:lnTo>
                            <a:pt x="40" y="170"/>
                          </a:lnTo>
                          <a:lnTo>
                            <a:pt x="40" y="174"/>
                          </a:lnTo>
                          <a:lnTo>
                            <a:pt x="42" y="178"/>
                          </a:lnTo>
                          <a:lnTo>
                            <a:pt x="46" y="182"/>
                          </a:lnTo>
                          <a:lnTo>
                            <a:pt x="50" y="182"/>
                          </a:lnTo>
                          <a:lnTo>
                            <a:pt x="54" y="182"/>
                          </a:lnTo>
                          <a:lnTo>
                            <a:pt x="58" y="178"/>
                          </a:lnTo>
                          <a:lnTo>
                            <a:pt x="60" y="174"/>
                          </a:lnTo>
                          <a:lnTo>
                            <a:pt x="60" y="170"/>
                          </a:lnTo>
                          <a:lnTo>
                            <a:pt x="60" y="96"/>
                          </a:lnTo>
                          <a:lnTo>
                            <a:pt x="60" y="94"/>
                          </a:lnTo>
                          <a:lnTo>
                            <a:pt x="60" y="92"/>
                          </a:lnTo>
                          <a:lnTo>
                            <a:pt x="60" y="80"/>
                          </a:lnTo>
                          <a:lnTo>
                            <a:pt x="64" y="78"/>
                          </a:lnTo>
                          <a:lnTo>
                            <a:pt x="68" y="74"/>
                          </a:lnTo>
                          <a:lnTo>
                            <a:pt x="68" y="72"/>
                          </a:lnTo>
                          <a:lnTo>
                            <a:pt x="70" y="68"/>
                          </a:lnTo>
                          <a:lnTo>
                            <a:pt x="70" y="14"/>
                          </a:lnTo>
                          <a:lnTo>
                            <a:pt x="68" y="10"/>
                          </a:lnTo>
                          <a:lnTo>
                            <a:pt x="66" y="4"/>
                          </a:lnTo>
                          <a:lnTo>
                            <a:pt x="62" y="2"/>
                          </a:lnTo>
                          <a:lnTo>
                            <a:pt x="56" y="0"/>
                          </a:lnTo>
                          <a:close/>
                          <a:moveTo>
                            <a:pt x="36" y="10"/>
                          </a:moveTo>
                          <a:lnTo>
                            <a:pt x="36" y="8"/>
                          </a:lnTo>
                          <a:lnTo>
                            <a:pt x="36" y="10"/>
                          </a:lnTo>
                          <a:close/>
                        </a:path>
                      </a:pathLst>
                    </a:custGeom>
                    <a:grpFill/>
                    <a:ln w="9525">
                      <a:solidFill>
                        <a:srgbClr val="4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" name="Freeform 1586"/>
                    <p:cNvSpPr>
                      <a:spLocks/>
                    </p:cNvSpPr>
                    <p:nvPr/>
                  </p:nvSpPr>
                  <p:spPr bwMode="auto">
                    <a:xfrm>
                      <a:off x="1208799" y="6498291"/>
                      <a:ext cx="82090" cy="90411"/>
                    </a:xfrm>
                    <a:custGeom>
                      <a:avLst/>
                      <a:gdLst>
                        <a:gd name="T0" fmla="*/ 2147483647 w 36"/>
                        <a:gd name="T1" fmla="*/ 2147483647 h 36"/>
                        <a:gd name="T2" fmla="*/ 2147483647 w 36"/>
                        <a:gd name="T3" fmla="*/ 2147483647 h 36"/>
                        <a:gd name="T4" fmla="*/ 2147483647 w 36"/>
                        <a:gd name="T5" fmla="*/ 2147483647 h 36"/>
                        <a:gd name="T6" fmla="*/ 2147483647 w 36"/>
                        <a:gd name="T7" fmla="*/ 2147483647 h 36"/>
                        <a:gd name="T8" fmla="*/ 2147483647 w 36"/>
                        <a:gd name="T9" fmla="*/ 2147483647 h 36"/>
                        <a:gd name="T10" fmla="*/ 2147483647 w 36"/>
                        <a:gd name="T11" fmla="*/ 2147483647 h 36"/>
                        <a:gd name="T12" fmla="*/ 2147483647 w 36"/>
                        <a:gd name="T13" fmla="*/ 2147483647 h 36"/>
                        <a:gd name="T14" fmla="*/ 2147483647 w 36"/>
                        <a:gd name="T15" fmla="*/ 2147483647 h 36"/>
                        <a:gd name="T16" fmla="*/ 2147483647 w 36"/>
                        <a:gd name="T17" fmla="*/ 2147483647 h 36"/>
                        <a:gd name="T18" fmla="*/ 2147483647 w 36"/>
                        <a:gd name="T19" fmla="*/ 2147483647 h 36"/>
                        <a:gd name="T20" fmla="*/ 0 w 36"/>
                        <a:gd name="T21" fmla="*/ 2147483647 h 36"/>
                        <a:gd name="T22" fmla="*/ 0 w 36"/>
                        <a:gd name="T23" fmla="*/ 2147483647 h 36"/>
                        <a:gd name="T24" fmla="*/ 2147483647 w 36"/>
                        <a:gd name="T25" fmla="*/ 2147483647 h 36"/>
                        <a:gd name="T26" fmla="*/ 2147483647 w 36"/>
                        <a:gd name="T27" fmla="*/ 2147483647 h 36"/>
                        <a:gd name="T28" fmla="*/ 2147483647 w 36"/>
                        <a:gd name="T29" fmla="*/ 2147483647 h 36"/>
                        <a:gd name="T30" fmla="*/ 2147483647 w 36"/>
                        <a:gd name="T31" fmla="*/ 0 h 36"/>
                        <a:gd name="T32" fmla="*/ 2147483647 w 36"/>
                        <a:gd name="T33" fmla="*/ 0 h 36"/>
                        <a:gd name="T34" fmla="*/ 2147483647 w 36"/>
                        <a:gd name="T35" fmla="*/ 2147483647 h 36"/>
                        <a:gd name="T36" fmla="*/ 2147483647 w 36"/>
                        <a:gd name="T37" fmla="*/ 2147483647 h 36"/>
                        <a:gd name="T38" fmla="*/ 2147483647 w 36"/>
                        <a:gd name="T39" fmla="*/ 2147483647 h 36"/>
                        <a:gd name="T40" fmla="*/ 2147483647 w 36"/>
                        <a:gd name="T41" fmla="*/ 2147483647 h 36"/>
                        <a:gd name="T42" fmla="*/ 2147483647 w 36"/>
                        <a:gd name="T43" fmla="*/ 2147483647 h 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36"/>
                        <a:gd name="T67" fmla="*/ 0 h 36"/>
                        <a:gd name="T68" fmla="*/ 36 w 36"/>
                        <a:gd name="T69" fmla="*/ 36 h 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36" h="36">
                          <a:moveTo>
                            <a:pt x="36" y="18"/>
                          </a:moveTo>
                          <a:lnTo>
                            <a:pt x="36" y="18"/>
                          </a:lnTo>
                          <a:lnTo>
                            <a:pt x="34" y="26"/>
                          </a:lnTo>
                          <a:lnTo>
                            <a:pt x="30" y="30"/>
                          </a:lnTo>
                          <a:lnTo>
                            <a:pt x="26" y="34"/>
                          </a:lnTo>
                          <a:lnTo>
                            <a:pt x="18" y="36"/>
                          </a:lnTo>
                          <a:lnTo>
                            <a:pt x="12" y="34"/>
                          </a:lnTo>
                          <a:lnTo>
                            <a:pt x="6" y="30"/>
                          </a:lnTo>
                          <a:lnTo>
                            <a:pt x="2" y="26"/>
                          </a:lnTo>
                          <a:lnTo>
                            <a:pt x="0" y="18"/>
                          </a:lnTo>
                          <a:lnTo>
                            <a:pt x="2" y="12"/>
                          </a:lnTo>
                          <a:lnTo>
                            <a:pt x="6" y="6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6" y="2"/>
                          </a:lnTo>
                          <a:lnTo>
                            <a:pt x="30" y="6"/>
                          </a:lnTo>
                          <a:lnTo>
                            <a:pt x="34" y="12"/>
                          </a:lnTo>
                          <a:lnTo>
                            <a:pt x="36" y="18"/>
                          </a:lnTo>
                          <a:close/>
                        </a:path>
                      </a:pathLst>
                    </a:custGeom>
                    <a:grpFill/>
                    <a:ln w="9525">
                      <a:solidFill>
                        <a:srgbClr val="4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</p:grpSp>
            </p:grpSp>
            <p:sp>
              <p:nvSpPr>
                <p:cNvPr id="101" name="자유형 100"/>
                <p:cNvSpPr/>
                <p:nvPr/>
              </p:nvSpPr>
              <p:spPr>
                <a:xfrm>
                  <a:off x="6427317" y="4015807"/>
                  <a:ext cx="335171" cy="72801"/>
                </a:xfrm>
                <a:custGeom>
                  <a:avLst/>
                  <a:gdLst>
                    <a:gd name="connsiteX0" fmla="*/ 28575 w 333375"/>
                    <a:gd name="connsiteY0" fmla="*/ 0 h 90487"/>
                    <a:gd name="connsiteX1" fmla="*/ 333375 w 333375"/>
                    <a:gd name="connsiteY1" fmla="*/ 4762 h 90487"/>
                    <a:gd name="connsiteX2" fmla="*/ 300037 w 333375"/>
                    <a:gd name="connsiteY2" fmla="*/ 85725 h 90487"/>
                    <a:gd name="connsiteX3" fmla="*/ 0 w 333375"/>
                    <a:gd name="connsiteY3" fmla="*/ 90487 h 90487"/>
                    <a:gd name="connsiteX4" fmla="*/ 28575 w 333375"/>
                    <a:gd name="connsiteY4" fmla="*/ 0 h 9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75" h="90487">
                      <a:moveTo>
                        <a:pt x="28575" y="0"/>
                      </a:moveTo>
                      <a:lnTo>
                        <a:pt x="333375" y="4762"/>
                      </a:lnTo>
                      <a:lnTo>
                        <a:pt x="300037" y="85725"/>
                      </a:lnTo>
                      <a:lnTo>
                        <a:pt x="0" y="90487"/>
                      </a:lnTo>
                      <a:lnTo>
                        <a:pt x="2857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2" name="자유형 111"/>
              <p:cNvSpPr/>
              <p:nvPr/>
            </p:nvSpPr>
            <p:spPr>
              <a:xfrm>
                <a:off x="5661898" y="2529191"/>
                <a:ext cx="2007732" cy="1571627"/>
              </a:xfrm>
              <a:custGeom>
                <a:avLst/>
                <a:gdLst>
                  <a:gd name="connsiteX0" fmla="*/ 2607013 w 3268493"/>
                  <a:gd name="connsiteY0" fmla="*/ 1721796 h 1906622"/>
                  <a:gd name="connsiteX1" fmla="*/ 2363821 w 3268493"/>
                  <a:gd name="connsiteY1" fmla="*/ 1906622 h 1906622"/>
                  <a:gd name="connsiteX2" fmla="*/ 0 w 3268493"/>
                  <a:gd name="connsiteY2" fmla="*/ 1906622 h 1906622"/>
                  <a:gd name="connsiteX3" fmla="*/ 505838 w 3268493"/>
                  <a:gd name="connsiteY3" fmla="*/ 1118681 h 1906622"/>
                  <a:gd name="connsiteX4" fmla="*/ 1848255 w 3268493"/>
                  <a:gd name="connsiteY4" fmla="*/ 1118681 h 1906622"/>
                  <a:gd name="connsiteX5" fmla="*/ 2470825 w 3268493"/>
                  <a:gd name="connsiteY5" fmla="*/ 0 h 1906622"/>
                  <a:gd name="connsiteX6" fmla="*/ 3268493 w 3268493"/>
                  <a:gd name="connsiteY6" fmla="*/ 9728 h 1906622"/>
                  <a:gd name="connsiteX7" fmla="*/ 2791838 w 3268493"/>
                  <a:gd name="connsiteY7" fmla="*/ 1371600 h 1906622"/>
                  <a:gd name="connsiteX8" fmla="*/ 2607013 w 3268493"/>
                  <a:gd name="connsiteY8" fmla="*/ 1721796 h 190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493" h="1906622">
                    <a:moveTo>
                      <a:pt x="2607013" y="1721796"/>
                    </a:moveTo>
                    <a:lnTo>
                      <a:pt x="2363821" y="1906622"/>
                    </a:lnTo>
                    <a:lnTo>
                      <a:pt x="0" y="1906622"/>
                    </a:lnTo>
                    <a:lnTo>
                      <a:pt x="505838" y="1118681"/>
                    </a:lnTo>
                    <a:lnTo>
                      <a:pt x="1848255" y="1118681"/>
                    </a:lnTo>
                    <a:lnTo>
                      <a:pt x="2470825" y="0"/>
                    </a:lnTo>
                    <a:lnTo>
                      <a:pt x="3268493" y="9728"/>
                    </a:lnTo>
                    <a:lnTo>
                      <a:pt x="2791838" y="1371600"/>
                    </a:lnTo>
                    <a:lnTo>
                      <a:pt x="2607013" y="1721796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자유형 112"/>
              <p:cNvSpPr/>
              <p:nvPr/>
            </p:nvSpPr>
            <p:spPr>
              <a:xfrm>
                <a:off x="5966643" y="2529191"/>
                <a:ext cx="1213004" cy="930147"/>
              </a:xfrm>
              <a:custGeom>
                <a:avLst/>
                <a:gdLst>
                  <a:gd name="connsiteX0" fmla="*/ 0 w 1974714"/>
                  <a:gd name="connsiteY0" fmla="*/ 1108954 h 1128409"/>
                  <a:gd name="connsiteX1" fmla="*/ 642025 w 1974714"/>
                  <a:gd name="connsiteY1" fmla="*/ 29183 h 1128409"/>
                  <a:gd name="connsiteX2" fmla="*/ 1974714 w 1974714"/>
                  <a:gd name="connsiteY2" fmla="*/ 0 h 1128409"/>
                  <a:gd name="connsiteX3" fmla="*/ 1352144 w 1974714"/>
                  <a:gd name="connsiteY3" fmla="*/ 1128409 h 1128409"/>
                  <a:gd name="connsiteX4" fmla="*/ 0 w 1974714"/>
                  <a:gd name="connsiteY4" fmla="*/ 1108954 h 1128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4714" h="1128409">
                    <a:moveTo>
                      <a:pt x="0" y="1108954"/>
                    </a:moveTo>
                    <a:lnTo>
                      <a:pt x="642025" y="29183"/>
                    </a:lnTo>
                    <a:lnTo>
                      <a:pt x="1974714" y="0"/>
                    </a:lnTo>
                    <a:lnTo>
                      <a:pt x="1352144" y="1128409"/>
                    </a:lnTo>
                    <a:lnTo>
                      <a:pt x="0" y="1108954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자유형 113"/>
              <p:cNvSpPr/>
              <p:nvPr/>
            </p:nvSpPr>
            <p:spPr>
              <a:xfrm>
                <a:off x="7986326" y="2569284"/>
                <a:ext cx="2007733" cy="1523515"/>
              </a:xfrm>
              <a:custGeom>
                <a:avLst/>
                <a:gdLst>
                  <a:gd name="connsiteX0" fmla="*/ 350196 w 3268494"/>
                  <a:gd name="connsiteY0" fmla="*/ 1780161 h 1848255"/>
                  <a:gd name="connsiteX1" fmla="*/ 0 w 3268494"/>
                  <a:gd name="connsiteY1" fmla="*/ 1682885 h 1848255"/>
                  <a:gd name="connsiteX2" fmla="*/ 476656 w 3268494"/>
                  <a:gd name="connsiteY2" fmla="*/ 0 h 1848255"/>
                  <a:gd name="connsiteX3" fmla="*/ 1488332 w 3268494"/>
                  <a:gd name="connsiteY3" fmla="*/ 29183 h 1848255"/>
                  <a:gd name="connsiteX4" fmla="*/ 1157592 w 3268494"/>
                  <a:gd name="connsiteY4" fmla="*/ 1264596 h 1848255"/>
                  <a:gd name="connsiteX5" fmla="*/ 3268494 w 3268494"/>
                  <a:gd name="connsiteY5" fmla="*/ 1264596 h 1848255"/>
                  <a:gd name="connsiteX6" fmla="*/ 3249039 w 3268494"/>
                  <a:gd name="connsiteY6" fmla="*/ 1848255 h 1848255"/>
                  <a:gd name="connsiteX7" fmla="*/ 651754 w 3268494"/>
                  <a:gd name="connsiteY7" fmla="*/ 1819072 h 1848255"/>
                  <a:gd name="connsiteX8" fmla="*/ 350196 w 3268494"/>
                  <a:gd name="connsiteY8" fmla="*/ 1780161 h 1848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494" h="1848255">
                    <a:moveTo>
                      <a:pt x="350196" y="1780161"/>
                    </a:moveTo>
                    <a:lnTo>
                      <a:pt x="0" y="1682885"/>
                    </a:lnTo>
                    <a:lnTo>
                      <a:pt x="476656" y="0"/>
                    </a:lnTo>
                    <a:lnTo>
                      <a:pt x="1488332" y="29183"/>
                    </a:lnTo>
                    <a:lnTo>
                      <a:pt x="1157592" y="1264596"/>
                    </a:lnTo>
                    <a:lnTo>
                      <a:pt x="3268494" y="1264596"/>
                    </a:lnTo>
                    <a:lnTo>
                      <a:pt x="3249039" y="1848255"/>
                    </a:lnTo>
                    <a:lnTo>
                      <a:pt x="651754" y="1819072"/>
                    </a:lnTo>
                    <a:lnTo>
                      <a:pt x="350196" y="178016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자유형 114"/>
              <p:cNvSpPr/>
              <p:nvPr/>
            </p:nvSpPr>
            <p:spPr>
              <a:xfrm>
                <a:off x="8703374" y="2585321"/>
                <a:ext cx="1296660" cy="1018350"/>
              </a:xfrm>
              <a:custGeom>
                <a:avLst/>
                <a:gdLst>
                  <a:gd name="connsiteX0" fmla="*/ 321012 w 2110902"/>
                  <a:gd name="connsiteY0" fmla="*/ 0 h 1235413"/>
                  <a:gd name="connsiteX1" fmla="*/ 2110902 w 2110902"/>
                  <a:gd name="connsiteY1" fmla="*/ 1235413 h 1235413"/>
                  <a:gd name="connsiteX2" fmla="*/ 0 w 2110902"/>
                  <a:gd name="connsiteY2" fmla="*/ 1235413 h 1235413"/>
                  <a:gd name="connsiteX3" fmla="*/ 321012 w 2110902"/>
                  <a:gd name="connsiteY3" fmla="*/ 0 h 123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902" h="1235413">
                    <a:moveTo>
                      <a:pt x="321012" y="0"/>
                    </a:moveTo>
                    <a:lnTo>
                      <a:pt x="2110902" y="1235413"/>
                    </a:lnTo>
                    <a:lnTo>
                      <a:pt x="0" y="1235413"/>
                    </a:lnTo>
                    <a:lnTo>
                      <a:pt x="321012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1" name="그룹 150"/>
              <p:cNvGrpSpPr/>
              <p:nvPr/>
            </p:nvGrpSpPr>
            <p:grpSpPr>
              <a:xfrm>
                <a:off x="6629175" y="2131893"/>
                <a:ext cx="521949" cy="1856617"/>
                <a:chOff x="6629175" y="2131893"/>
                <a:chExt cx="521949" cy="1856617"/>
              </a:xfrm>
            </p:grpSpPr>
            <p:sp>
              <p:nvSpPr>
                <p:cNvPr id="118" name="자유형 16">
                  <a:extLst>
                    <a:ext uri="{FF2B5EF4-FFF2-40B4-BE49-F238E27FC236}">
                      <a16:creationId xmlns:a16="http://schemas.microsoft.com/office/drawing/2014/main" id="{999AC156-FD5F-40CA-A82D-DD835C95A71E}"/>
                    </a:ext>
                  </a:extLst>
                </p:cNvPr>
                <p:cNvSpPr/>
                <p:nvPr/>
              </p:nvSpPr>
              <p:spPr>
                <a:xfrm>
                  <a:off x="6676882" y="3556243"/>
                  <a:ext cx="59512" cy="90414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사각형: 잘린 대각선 방향 모서리 3">
                  <a:extLst>
                    <a:ext uri="{FF2B5EF4-FFF2-40B4-BE49-F238E27FC236}">
                      <a16:creationId xmlns:a16="http://schemas.microsoft.com/office/drawing/2014/main" id="{1DFB88D2-9AB8-4BA7-A2EB-31299858350D}"/>
                    </a:ext>
                  </a:extLst>
                </p:cNvPr>
                <p:cNvSpPr/>
                <p:nvPr/>
              </p:nvSpPr>
              <p:spPr>
                <a:xfrm>
                  <a:off x="6736394" y="3571750"/>
                  <a:ext cx="369604" cy="82951"/>
                </a:xfrm>
                <a:prstGeom prst="snip2Diag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자유형 16">
                  <a:extLst>
                    <a:ext uri="{FF2B5EF4-FFF2-40B4-BE49-F238E27FC236}">
                      <a16:creationId xmlns:a16="http://schemas.microsoft.com/office/drawing/2014/main" id="{39EC1B02-773C-482D-9870-D5BE594A3169}"/>
                    </a:ext>
                  </a:extLst>
                </p:cNvPr>
                <p:cNvSpPr/>
                <p:nvPr/>
              </p:nvSpPr>
              <p:spPr>
                <a:xfrm rot="10800000">
                  <a:off x="7051801" y="3553989"/>
                  <a:ext cx="94327" cy="97514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원통형 5">
                  <a:extLst>
                    <a:ext uri="{FF2B5EF4-FFF2-40B4-BE49-F238E27FC236}">
                      <a16:creationId xmlns:a16="http://schemas.microsoft.com/office/drawing/2014/main" id="{582175F2-6FA8-429B-8FF5-661D5423C587}"/>
                    </a:ext>
                  </a:extLst>
                </p:cNvPr>
                <p:cNvSpPr/>
                <p:nvPr/>
              </p:nvSpPr>
              <p:spPr>
                <a:xfrm>
                  <a:off x="6844581" y="3575500"/>
                  <a:ext cx="116583" cy="343626"/>
                </a:xfrm>
                <a:prstGeom prst="can">
                  <a:avLst/>
                </a:prstGeom>
                <a:solidFill>
                  <a:srgbClr val="2E6CA4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605458B-1EA8-4304-B947-4835776DFD9E}"/>
                    </a:ext>
                  </a:extLst>
                </p:cNvPr>
                <p:cNvSpPr/>
                <p:nvPr/>
              </p:nvSpPr>
              <p:spPr>
                <a:xfrm>
                  <a:off x="6715712" y="3841759"/>
                  <a:ext cx="369604" cy="146751"/>
                </a:xfrm>
                <a:prstGeom prst="ellipse">
                  <a:avLst/>
                </a:prstGeom>
                <a:ln>
                  <a:noFill/>
                </a:ln>
                <a:scene3d>
                  <a:camera prst="orthographicFront">
                    <a:rot lat="16478573" lon="15899182" rev="5699304"/>
                  </a:camera>
                  <a:lightRig rig="threePt" dir="t"/>
                </a:scene3d>
                <a:sp3d extrusionH="25400">
                  <a:bevelT w="0" h="0"/>
                  <a:extrusionClr>
                    <a:schemeClr val="tx2">
                      <a:lumMod val="40000"/>
                      <a:lumOff val="6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실행 단추: 소리 122">
                  <a:hlinkClick r:id="" action="ppaction://noaction" highlightClick="1">
                    <a:snd r:embed="rId3" name="applause.wav"/>
                  </a:hlinkClick>
                  <a:extLst>
                    <a:ext uri="{FF2B5EF4-FFF2-40B4-BE49-F238E27FC236}">
                      <a16:creationId xmlns:a16="http://schemas.microsoft.com/office/drawing/2014/main" id="{D370E675-1D2F-47B0-B0D8-83ADB8D4DB50}"/>
                    </a:ext>
                  </a:extLst>
                </p:cNvPr>
                <p:cNvSpPr/>
                <p:nvPr/>
              </p:nvSpPr>
              <p:spPr>
                <a:xfrm>
                  <a:off x="6967851" y="3602746"/>
                  <a:ext cx="89834" cy="53717"/>
                </a:xfrm>
                <a:prstGeom prst="actionButtonSound">
                  <a:avLst/>
                </a:prstGeom>
                <a:solidFill>
                  <a:srgbClr val="0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B9C15FC1-59D9-48E9-8CDB-874160C2366E}"/>
                    </a:ext>
                  </a:extLst>
                </p:cNvPr>
                <p:cNvGrpSpPr/>
                <p:nvPr/>
              </p:nvGrpSpPr>
              <p:grpSpPr>
                <a:xfrm>
                  <a:off x="6629175" y="2131893"/>
                  <a:ext cx="510308" cy="1688405"/>
                  <a:chOff x="8411441" y="1273841"/>
                  <a:chExt cx="1176260" cy="3402565"/>
                </a:xfrm>
              </p:grpSpPr>
              <p:pic>
                <p:nvPicPr>
                  <p:cNvPr id="131" name="그림 130">
                    <a:extLst>
                      <a:ext uri="{FF2B5EF4-FFF2-40B4-BE49-F238E27FC236}">
                        <a16:creationId xmlns:a16="http://schemas.microsoft.com/office/drawing/2014/main" id="{58CA3428-0970-45F3-9E8C-C6B3CA284C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28144" r="26979"/>
                  <a:stretch/>
                </p:blipFill>
                <p:spPr>
                  <a:xfrm>
                    <a:off x="8411441" y="1273841"/>
                    <a:ext cx="1176260" cy="3402565"/>
                  </a:xfrm>
                  <a:prstGeom prst="rect">
                    <a:avLst/>
                  </a:prstGeom>
                </p:spPr>
              </p:pic>
              <p:sp>
                <p:nvSpPr>
                  <p:cNvPr id="132" name="직사각형 131">
                    <a:extLst>
                      <a:ext uri="{FF2B5EF4-FFF2-40B4-BE49-F238E27FC236}">
                        <a16:creationId xmlns:a16="http://schemas.microsoft.com/office/drawing/2014/main" id="{7EEC2F09-6699-4047-8FD5-84E7A50296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92841" y="2566678"/>
                    <a:ext cx="2365318" cy="803121"/>
                  </a:xfrm>
                  <a:prstGeom prst="rect">
                    <a:avLst/>
                  </a:prstGeom>
                  <a:solidFill>
                    <a:srgbClr val="00B050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25" name="그림 124">
                  <a:extLst>
                    <a:ext uri="{FF2B5EF4-FFF2-40B4-BE49-F238E27FC236}">
                      <a16:creationId xmlns:a16="http://schemas.microsoft.com/office/drawing/2014/main" id="{86709EA1-1C10-432D-86BD-A91061DD6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5807" y="2427056"/>
                  <a:ext cx="296157" cy="374277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pic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D38D51FD-D691-4711-9B59-7CA62BAADB7B}"/>
                    </a:ext>
                  </a:extLst>
                </p:cNvPr>
                <p:cNvSpPr txBox="1"/>
                <p:nvPr/>
              </p:nvSpPr>
              <p:spPr>
                <a:xfrm>
                  <a:off x="6759053" y="2788684"/>
                  <a:ext cx="223157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건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너 가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시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오</a:t>
                  </a: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E6282FC-DD71-4B59-95EC-3316423AF5DA}"/>
                    </a:ext>
                  </a:extLst>
                </p:cNvPr>
                <p:cNvSpPr txBox="1"/>
                <p:nvPr/>
              </p:nvSpPr>
              <p:spPr>
                <a:xfrm>
                  <a:off x="6644417" y="3359275"/>
                  <a:ext cx="478424" cy="133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30</a:t>
                  </a:r>
                  <a:r>
                    <a:rPr lang="ko-KR" altLang="en-US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  <p:sp>
              <p:nvSpPr>
                <p:cNvPr id="128" name="자유형 56">
                  <a:extLst>
                    <a:ext uri="{FF2B5EF4-FFF2-40B4-BE49-F238E27FC236}">
                      <a16:creationId xmlns:a16="http://schemas.microsoft.com/office/drawing/2014/main" id="{75D32F0B-9654-491B-AC99-02640FD7C4CD}"/>
                    </a:ext>
                  </a:extLst>
                </p:cNvPr>
                <p:cNvSpPr/>
                <p:nvPr/>
              </p:nvSpPr>
              <p:spPr>
                <a:xfrm>
                  <a:off x="7067272" y="2373118"/>
                  <a:ext cx="83852" cy="1281588"/>
                </a:xfrm>
                <a:custGeom>
                  <a:avLst/>
                  <a:gdLst>
                    <a:gd name="connsiteX0" fmla="*/ 0 w 266007"/>
                    <a:gd name="connsiteY0" fmla="*/ 0 h 3782291"/>
                    <a:gd name="connsiteX1" fmla="*/ 0 w 266007"/>
                    <a:gd name="connsiteY1" fmla="*/ 3532909 h 3782291"/>
                    <a:gd name="connsiteX2" fmla="*/ 266007 w 266007"/>
                    <a:gd name="connsiteY2" fmla="*/ 3782291 h 3782291"/>
                    <a:gd name="connsiteX3" fmla="*/ 257694 w 266007"/>
                    <a:gd name="connsiteY3" fmla="*/ 249382 h 3782291"/>
                    <a:gd name="connsiteX4" fmla="*/ 0 w 266007"/>
                    <a:gd name="connsiteY4" fmla="*/ 0 h 378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007" h="3782291">
                      <a:moveTo>
                        <a:pt x="0" y="0"/>
                      </a:moveTo>
                      <a:lnTo>
                        <a:pt x="0" y="3532909"/>
                      </a:lnTo>
                      <a:lnTo>
                        <a:pt x="266007" y="3782291"/>
                      </a:lnTo>
                      <a:lnTo>
                        <a:pt x="257694" y="2493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4" name="자유형 133"/>
              <p:cNvSpPr/>
              <p:nvPr/>
            </p:nvSpPr>
            <p:spPr>
              <a:xfrm>
                <a:off x="6702357" y="3939702"/>
                <a:ext cx="1498060" cy="1293779"/>
              </a:xfrm>
              <a:custGeom>
                <a:avLst/>
                <a:gdLst>
                  <a:gd name="connsiteX0" fmla="*/ 0 w 1498060"/>
                  <a:gd name="connsiteY0" fmla="*/ 1079770 h 1293779"/>
                  <a:gd name="connsiteX1" fmla="*/ 1274324 w 1498060"/>
                  <a:gd name="connsiteY1" fmla="*/ 0 h 1293779"/>
                  <a:gd name="connsiteX2" fmla="*/ 1498060 w 1498060"/>
                  <a:gd name="connsiteY2" fmla="*/ 107004 h 1293779"/>
                  <a:gd name="connsiteX3" fmla="*/ 126460 w 1498060"/>
                  <a:gd name="connsiteY3" fmla="*/ 1293779 h 1293779"/>
                  <a:gd name="connsiteX4" fmla="*/ 0 w 1498060"/>
                  <a:gd name="connsiteY4" fmla="*/ 1079770 h 1293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8060" h="1293779">
                    <a:moveTo>
                      <a:pt x="0" y="1079770"/>
                    </a:moveTo>
                    <a:lnTo>
                      <a:pt x="1274324" y="0"/>
                    </a:lnTo>
                    <a:lnTo>
                      <a:pt x="1498060" y="107004"/>
                    </a:lnTo>
                    <a:lnTo>
                      <a:pt x="126460" y="1293779"/>
                    </a:lnTo>
                    <a:lnTo>
                      <a:pt x="0" y="107977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자유형 134"/>
              <p:cNvSpPr/>
              <p:nvPr/>
            </p:nvSpPr>
            <p:spPr>
              <a:xfrm rot="270977">
                <a:off x="7850221" y="3998068"/>
                <a:ext cx="291830" cy="175098"/>
              </a:xfrm>
              <a:custGeom>
                <a:avLst/>
                <a:gdLst>
                  <a:gd name="connsiteX0" fmla="*/ 68094 w 291830"/>
                  <a:gd name="connsiteY0" fmla="*/ 0 h 175098"/>
                  <a:gd name="connsiteX1" fmla="*/ 291830 w 291830"/>
                  <a:gd name="connsiteY1" fmla="*/ 107004 h 175098"/>
                  <a:gd name="connsiteX2" fmla="*/ 223736 w 291830"/>
                  <a:gd name="connsiteY2" fmla="*/ 175098 h 175098"/>
                  <a:gd name="connsiteX3" fmla="*/ 0 w 291830"/>
                  <a:gd name="connsiteY3" fmla="*/ 77821 h 175098"/>
                  <a:gd name="connsiteX4" fmla="*/ 68094 w 291830"/>
                  <a:gd name="connsiteY4" fmla="*/ 0 h 17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830" h="175098">
                    <a:moveTo>
                      <a:pt x="68094" y="0"/>
                    </a:moveTo>
                    <a:lnTo>
                      <a:pt x="291830" y="107004"/>
                    </a:lnTo>
                    <a:lnTo>
                      <a:pt x="223736" y="175098"/>
                    </a:lnTo>
                    <a:lnTo>
                      <a:pt x="0" y="77821"/>
                    </a:lnTo>
                    <a:lnTo>
                      <a:pt x="68094" y="0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 rot="270977">
                <a:off x="7710606" y="4119898"/>
                <a:ext cx="291830" cy="182871"/>
              </a:xfrm>
              <a:custGeom>
                <a:avLst/>
                <a:gdLst>
                  <a:gd name="connsiteX0" fmla="*/ 68094 w 291830"/>
                  <a:gd name="connsiteY0" fmla="*/ 0 h 175098"/>
                  <a:gd name="connsiteX1" fmla="*/ 291830 w 291830"/>
                  <a:gd name="connsiteY1" fmla="*/ 107004 h 175098"/>
                  <a:gd name="connsiteX2" fmla="*/ 223736 w 291830"/>
                  <a:gd name="connsiteY2" fmla="*/ 175098 h 175098"/>
                  <a:gd name="connsiteX3" fmla="*/ 0 w 291830"/>
                  <a:gd name="connsiteY3" fmla="*/ 77821 h 175098"/>
                  <a:gd name="connsiteX4" fmla="*/ 68094 w 291830"/>
                  <a:gd name="connsiteY4" fmla="*/ 0 h 17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830" h="175098">
                    <a:moveTo>
                      <a:pt x="68094" y="0"/>
                    </a:moveTo>
                    <a:lnTo>
                      <a:pt x="291830" y="107004"/>
                    </a:lnTo>
                    <a:lnTo>
                      <a:pt x="223736" y="175098"/>
                    </a:lnTo>
                    <a:lnTo>
                      <a:pt x="0" y="77821"/>
                    </a:lnTo>
                    <a:lnTo>
                      <a:pt x="68094" y="0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자유형 136"/>
              <p:cNvSpPr/>
              <p:nvPr/>
            </p:nvSpPr>
            <p:spPr>
              <a:xfrm rot="270977">
                <a:off x="7553215" y="4247877"/>
                <a:ext cx="291830" cy="175098"/>
              </a:xfrm>
              <a:custGeom>
                <a:avLst/>
                <a:gdLst>
                  <a:gd name="connsiteX0" fmla="*/ 68094 w 291830"/>
                  <a:gd name="connsiteY0" fmla="*/ 0 h 175098"/>
                  <a:gd name="connsiteX1" fmla="*/ 291830 w 291830"/>
                  <a:gd name="connsiteY1" fmla="*/ 107004 h 175098"/>
                  <a:gd name="connsiteX2" fmla="*/ 223736 w 291830"/>
                  <a:gd name="connsiteY2" fmla="*/ 175098 h 175098"/>
                  <a:gd name="connsiteX3" fmla="*/ 0 w 291830"/>
                  <a:gd name="connsiteY3" fmla="*/ 77821 h 175098"/>
                  <a:gd name="connsiteX4" fmla="*/ 68094 w 291830"/>
                  <a:gd name="connsiteY4" fmla="*/ 0 h 17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830" h="175098">
                    <a:moveTo>
                      <a:pt x="68094" y="0"/>
                    </a:moveTo>
                    <a:lnTo>
                      <a:pt x="291830" y="107004"/>
                    </a:lnTo>
                    <a:lnTo>
                      <a:pt x="223736" y="175098"/>
                    </a:lnTo>
                    <a:lnTo>
                      <a:pt x="0" y="77821"/>
                    </a:lnTo>
                    <a:lnTo>
                      <a:pt x="68094" y="0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자유형 137"/>
              <p:cNvSpPr/>
              <p:nvPr/>
            </p:nvSpPr>
            <p:spPr>
              <a:xfrm rot="270977">
                <a:off x="7405051" y="4371558"/>
                <a:ext cx="291830" cy="175098"/>
              </a:xfrm>
              <a:custGeom>
                <a:avLst/>
                <a:gdLst>
                  <a:gd name="connsiteX0" fmla="*/ 68094 w 291830"/>
                  <a:gd name="connsiteY0" fmla="*/ 0 h 175098"/>
                  <a:gd name="connsiteX1" fmla="*/ 291830 w 291830"/>
                  <a:gd name="connsiteY1" fmla="*/ 107004 h 175098"/>
                  <a:gd name="connsiteX2" fmla="*/ 223736 w 291830"/>
                  <a:gd name="connsiteY2" fmla="*/ 175098 h 175098"/>
                  <a:gd name="connsiteX3" fmla="*/ 0 w 291830"/>
                  <a:gd name="connsiteY3" fmla="*/ 77821 h 175098"/>
                  <a:gd name="connsiteX4" fmla="*/ 68094 w 291830"/>
                  <a:gd name="connsiteY4" fmla="*/ 0 h 17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830" h="175098">
                    <a:moveTo>
                      <a:pt x="68094" y="0"/>
                    </a:moveTo>
                    <a:lnTo>
                      <a:pt x="291830" y="107004"/>
                    </a:lnTo>
                    <a:lnTo>
                      <a:pt x="223736" y="175098"/>
                    </a:lnTo>
                    <a:lnTo>
                      <a:pt x="0" y="77821"/>
                    </a:lnTo>
                    <a:lnTo>
                      <a:pt x="68094" y="0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자유형 138"/>
              <p:cNvSpPr/>
              <p:nvPr/>
            </p:nvSpPr>
            <p:spPr>
              <a:xfrm rot="270977">
                <a:off x="7236691" y="4507376"/>
                <a:ext cx="291830" cy="175098"/>
              </a:xfrm>
              <a:custGeom>
                <a:avLst/>
                <a:gdLst>
                  <a:gd name="connsiteX0" fmla="*/ 68094 w 291830"/>
                  <a:gd name="connsiteY0" fmla="*/ 0 h 175098"/>
                  <a:gd name="connsiteX1" fmla="*/ 291830 w 291830"/>
                  <a:gd name="connsiteY1" fmla="*/ 107004 h 175098"/>
                  <a:gd name="connsiteX2" fmla="*/ 223736 w 291830"/>
                  <a:gd name="connsiteY2" fmla="*/ 175098 h 175098"/>
                  <a:gd name="connsiteX3" fmla="*/ 0 w 291830"/>
                  <a:gd name="connsiteY3" fmla="*/ 77821 h 175098"/>
                  <a:gd name="connsiteX4" fmla="*/ 68094 w 291830"/>
                  <a:gd name="connsiteY4" fmla="*/ 0 h 17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830" h="175098">
                    <a:moveTo>
                      <a:pt x="68094" y="0"/>
                    </a:moveTo>
                    <a:lnTo>
                      <a:pt x="291830" y="107004"/>
                    </a:lnTo>
                    <a:lnTo>
                      <a:pt x="223736" y="175098"/>
                    </a:lnTo>
                    <a:lnTo>
                      <a:pt x="0" y="77821"/>
                    </a:lnTo>
                    <a:lnTo>
                      <a:pt x="68094" y="0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자유형 139"/>
              <p:cNvSpPr/>
              <p:nvPr/>
            </p:nvSpPr>
            <p:spPr>
              <a:xfrm rot="270977">
                <a:off x="7099751" y="4642736"/>
                <a:ext cx="291830" cy="175098"/>
              </a:xfrm>
              <a:custGeom>
                <a:avLst/>
                <a:gdLst>
                  <a:gd name="connsiteX0" fmla="*/ 68094 w 291830"/>
                  <a:gd name="connsiteY0" fmla="*/ 0 h 175098"/>
                  <a:gd name="connsiteX1" fmla="*/ 291830 w 291830"/>
                  <a:gd name="connsiteY1" fmla="*/ 107004 h 175098"/>
                  <a:gd name="connsiteX2" fmla="*/ 223736 w 291830"/>
                  <a:gd name="connsiteY2" fmla="*/ 175098 h 175098"/>
                  <a:gd name="connsiteX3" fmla="*/ 0 w 291830"/>
                  <a:gd name="connsiteY3" fmla="*/ 77821 h 175098"/>
                  <a:gd name="connsiteX4" fmla="*/ 68094 w 291830"/>
                  <a:gd name="connsiteY4" fmla="*/ 0 h 17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830" h="175098">
                    <a:moveTo>
                      <a:pt x="68094" y="0"/>
                    </a:moveTo>
                    <a:lnTo>
                      <a:pt x="291830" y="107004"/>
                    </a:lnTo>
                    <a:lnTo>
                      <a:pt x="223736" y="175098"/>
                    </a:lnTo>
                    <a:lnTo>
                      <a:pt x="0" y="77821"/>
                    </a:lnTo>
                    <a:lnTo>
                      <a:pt x="68094" y="0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자유형 140"/>
              <p:cNvSpPr/>
              <p:nvPr/>
            </p:nvSpPr>
            <p:spPr>
              <a:xfrm rot="520416">
                <a:off x="6788788" y="4897084"/>
                <a:ext cx="284305" cy="190230"/>
              </a:xfrm>
              <a:custGeom>
                <a:avLst/>
                <a:gdLst>
                  <a:gd name="connsiteX0" fmla="*/ 68094 w 291830"/>
                  <a:gd name="connsiteY0" fmla="*/ 0 h 175098"/>
                  <a:gd name="connsiteX1" fmla="*/ 291830 w 291830"/>
                  <a:gd name="connsiteY1" fmla="*/ 107004 h 175098"/>
                  <a:gd name="connsiteX2" fmla="*/ 223736 w 291830"/>
                  <a:gd name="connsiteY2" fmla="*/ 175098 h 175098"/>
                  <a:gd name="connsiteX3" fmla="*/ 0 w 291830"/>
                  <a:gd name="connsiteY3" fmla="*/ 77821 h 175098"/>
                  <a:gd name="connsiteX4" fmla="*/ 68094 w 291830"/>
                  <a:gd name="connsiteY4" fmla="*/ 0 h 17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830" h="175098">
                    <a:moveTo>
                      <a:pt x="68094" y="0"/>
                    </a:moveTo>
                    <a:lnTo>
                      <a:pt x="291830" y="107004"/>
                    </a:lnTo>
                    <a:lnTo>
                      <a:pt x="223736" y="175098"/>
                    </a:lnTo>
                    <a:lnTo>
                      <a:pt x="0" y="77821"/>
                    </a:lnTo>
                    <a:lnTo>
                      <a:pt x="68094" y="0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자유형 141"/>
              <p:cNvSpPr/>
              <p:nvPr/>
            </p:nvSpPr>
            <p:spPr>
              <a:xfrm rot="270977">
                <a:off x="6936744" y="4779291"/>
                <a:ext cx="291830" cy="175098"/>
              </a:xfrm>
              <a:custGeom>
                <a:avLst/>
                <a:gdLst>
                  <a:gd name="connsiteX0" fmla="*/ 68094 w 291830"/>
                  <a:gd name="connsiteY0" fmla="*/ 0 h 175098"/>
                  <a:gd name="connsiteX1" fmla="*/ 291830 w 291830"/>
                  <a:gd name="connsiteY1" fmla="*/ 107004 h 175098"/>
                  <a:gd name="connsiteX2" fmla="*/ 223736 w 291830"/>
                  <a:gd name="connsiteY2" fmla="*/ 175098 h 175098"/>
                  <a:gd name="connsiteX3" fmla="*/ 0 w 291830"/>
                  <a:gd name="connsiteY3" fmla="*/ 77821 h 175098"/>
                  <a:gd name="connsiteX4" fmla="*/ 68094 w 291830"/>
                  <a:gd name="connsiteY4" fmla="*/ 0 h 17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830" h="175098">
                    <a:moveTo>
                      <a:pt x="68094" y="0"/>
                    </a:moveTo>
                    <a:lnTo>
                      <a:pt x="291830" y="107004"/>
                    </a:lnTo>
                    <a:lnTo>
                      <a:pt x="223736" y="175098"/>
                    </a:lnTo>
                    <a:lnTo>
                      <a:pt x="0" y="77821"/>
                    </a:lnTo>
                    <a:lnTo>
                      <a:pt x="68094" y="0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자유형 142"/>
              <p:cNvSpPr/>
              <p:nvPr/>
            </p:nvSpPr>
            <p:spPr>
              <a:xfrm>
                <a:off x="7072009" y="3939703"/>
                <a:ext cx="814622" cy="1233256"/>
              </a:xfrm>
              <a:custGeom>
                <a:avLst/>
                <a:gdLst>
                  <a:gd name="connsiteX0" fmla="*/ 214008 w 778212"/>
                  <a:gd name="connsiteY0" fmla="*/ 0 h 1293779"/>
                  <a:gd name="connsiteX1" fmla="*/ 778212 w 778212"/>
                  <a:gd name="connsiteY1" fmla="*/ 1079770 h 1293779"/>
                  <a:gd name="connsiteX2" fmla="*/ 593387 w 778212"/>
                  <a:gd name="connsiteY2" fmla="*/ 1293779 h 1293779"/>
                  <a:gd name="connsiteX3" fmla="*/ 0 w 778212"/>
                  <a:gd name="connsiteY3" fmla="*/ 175098 h 1293779"/>
                  <a:gd name="connsiteX4" fmla="*/ 214008 w 778212"/>
                  <a:gd name="connsiteY4" fmla="*/ 0 h 1293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212" h="1293779">
                    <a:moveTo>
                      <a:pt x="214008" y="0"/>
                    </a:moveTo>
                    <a:lnTo>
                      <a:pt x="778212" y="1079770"/>
                    </a:lnTo>
                    <a:lnTo>
                      <a:pt x="593387" y="1293779"/>
                    </a:lnTo>
                    <a:lnTo>
                      <a:pt x="0" y="175098"/>
                    </a:lnTo>
                    <a:lnTo>
                      <a:pt x="214008" y="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자유형 144"/>
              <p:cNvSpPr/>
              <p:nvPr/>
            </p:nvSpPr>
            <p:spPr>
              <a:xfrm>
                <a:off x="7112997" y="4034932"/>
                <a:ext cx="316696" cy="218871"/>
              </a:xfrm>
              <a:custGeom>
                <a:avLst/>
                <a:gdLst>
                  <a:gd name="connsiteX0" fmla="*/ 0 w 262647"/>
                  <a:gd name="connsiteY0" fmla="*/ 136188 h 243192"/>
                  <a:gd name="connsiteX1" fmla="*/ 184826 w 262647"/>
                  <a:gd name="connsiteY1" fmla="*/ 0 h 243192"/>
                  <a:gd name="connsiteX2" fmla="*/ 262647 w 262647"/>
                  <a:gd name="connsiteY2" fmla="*/ 107005 h 243192"/>
                  <a:gd name="connsiteX3" fmla="*/ 48638 w 262647"/>
                  <a:gd name="connsiteY3" fmla="*/ 243192 h 243192"/>
                  <a:gd name="connsiteX4" fmla="*/ 0 w 262647"/>
                  <a:gd name="connsiteY4" fmla="*/ 136188 h 24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7" h="243192">
                    <a:moveTo>
                      <a:pt x="0" y="136188"/>
                    </a:moveTo>
                    <a:lnTo>
                      <a:pt x="184826" y="0"/>
                    </a:lnTo>
                    <a:lnTo>
                      <a:pt x="262647" y="107005"/>
                    </a:lnTo>
                    <a:lnTo>
                      <a:pt x="48638" y="243192"/>
                    </a:lnTo>
                    <a:lnTo>
                      <a:pt x="0" y="136188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자유형 145"/>
              <p:cNvSpPr/>
              <p:nvPr/>
            </p:nvSpPr>
            <p:spPr>
              <a:xfrm>
                <a:off x="7189733" y="4225842"/>
                <a:ext cx="361978" cy="191682"/>
              </a:xfrm>
              <a:custGeom>
                <a:avLst/>
                <a:gdLst>
                  <a:gd name="connsiteX0" fmla="*/ 0 w 262647"/>
                  <a:gd name="connsiteY0" fmla="*/ 136188 h 243192"/>
                  <a:gd name="connsiteX1" fmla="*/ 184826 w 262647"/>
                  <a:gd name="connsiteY1" fmla="*/ 0 h 243192"/>
                  <a:gd name="connsiteX2" fmla="*/ 262647 w 262647"/>
                  <a:gd name="connsiteY2" fmla="*/ 107005 h 243192"/>
                  <a:gd name="connsiteX3" fmla="*/ 48638 w 262647"/>
                  <a:gd name="connsiteY3" fmla="*/ 243192 h 243192"/>
                  <a:gd name="connsiteX4" fmla="*/ 0 w 262647"/>
                  <a:gd name="connsiteY4" fmla="*/ 136188 h 24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7" h="243192">
                    <a:moveTo>
                      <a:pt x="0" y="136188"/>
                    </a:moveTo>
                    <a:lnTo>
                      <a:pt x="184826" y="0"/>
                    </a:lnTo>
                    <a:lnTo>
                      <a:pt x="262647" y="107005"/>
                    </a:lnTo>
                    <a:lnTo>
                      <a:pt x="48638" y="243192"/>
                    </a:lnTo>
                    <a:lnTo>
                      <a:pt x="0" y="136188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자유형 146"/>
              <p:cNvSpPr/>
              <p:nvPr/>
            </p:nvSpPr>
            <p:spPr>
              <a:xfrm>
                <a:off x="7315200" y="4406630"/>
                <a:ext cx="311285" cy="204281"/>
              </a:xfrm>
              <a:custGeom>
                <a:avLst/>
                <a:gdLst>
                  <a:gd name="connsiteX0" fmla="*/ 0 w 311285"/>
                  <a:gd name="connsiteY0" fmla="*/ 107004 h 204281"/>
                  <a:gd name="connsiteX1" fmla="*/ 252919 w 311285"/>
                  <a:gd name="connsiteY1" fmla="*/ 0 h 204281"/>
                  <a:gd name="connsiteX2" fmla="*/ 311285 w 311285"/>
                  <a:gd name="connsiteY2" fmla="*/ 87549 h 204281"/>
                  <a:gd name="connsiteX3" fmla="*/ 77821 w 311285"/>
                  <a:gd name="connsiteY3" fmla="*/ 204281 h 204281"/>
                  <a:gd name="connsiteX4" fmla="*/ 0 w 311285"/>
                  <a:gd name="connsiteY4" fmla="*/ 107004 h 20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285" h="204281">
                    <a:moveTo>
                      <a:pt x="0" y="107004"/>
                    </a:moveTo>
                    <a:lnTo>
                      <a:pt x="252919" y="0"/>
                    </a:lnTo>
                    <a:lnTo>
                      <a:pt x="311285" y="87549"/>
                    </a:lnTo>
                    <a:lnTo>
                      <a:pt x="77821" y="204281"/>
                    </a:lnTo>
                    <a:lnTo>
                      <a:pt x="0" y="107004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자유형 147"/>
              <p:cNvSpPr/>
              <p:nvPr/>
            </p:nvSpPr>
            <p:spPr>
              <a:xfrm>
                <a:off x="7419322" y="4599928"/>
                <a:ext cx="302423" cy="222554"/>
              </a:xfrm>
              <a:custGeom>
                <a:avLst/>
                <a:gdLst>
                  <a:gd name="connsiteX0" fmla="*/ 0 w 311285"/>
                  <a:gd name="connsiteY0" fmla="*/ 107004 h 204281"/>
                  <a:gd name="connsiteX1" fmla="*/ 252919 w 311285"/>
                  <a:gd name="connsiteY1" fmla="*/ 0 h 204281"/>
                  <a:gd name="connsiteX2" fmla="*/ 311285 w 311285"/>
                  <a:gd name="connsiteY2" fmla="*/ 87549 h 204281"/>
                  <a:gd name="connsiteX3" fmla="*/ 77821 w 311285"/>
                  <a:gd name="connsiteY3" fmla="*/ 204281 h 204281"/>
                  <a:gd name="connsiteX4" fmla="*/ 0 w 311285"/>
                  <a:gd name="connsiteY4" fmla="*/ 107004 h 20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285" h="204281">
                    <a:moveTo>
                      <a:pt x="0" y="107004"/>
                    </a:moveTo>
                    <a:lnTo>
                      <a:pt x="252919" y="0"/>
                    </a:lnTo>
                    <a:lnTo>
                      <a:pt x="311285" y="87549"/>
                    </a:lnTo>
                    <a:lnTo>
                      <a:pt x="77821" y="204281"/>
                    </a:lnTo>
                    <a:lnTo>
                      <a:pt x="0" y="107004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자유형 148"/>
              <p:cNvSpPr/>
              <p:nvPr/>
            </p:nvSpPr>
            <p:spPr>
              <a:xfrm>
                <a:off x="7561681" y="4821080"/>
                <a:ext cx="302423" cy="222554"/>
              </a:xfrm>
              <a:custGeom>
                <a:avLst/>
                <a:gdLst>
                  <a:gd name="connsiteX0" fmla="*/ 0 w 311285"/>
                  <a:gd name="connsiteY0" fmla="*/ 107004 h 204281"/>
                  <a:gd name="connsiteX1" fmla="*/ 252919 w 311285"/>
                  <a:gd name="connsiteY1" fmla="*/ 0 h 204281"/>
                  <a:gd name="connsiteX2" fmla="*/ 311285 w 311285"/>
                  <a:gd name="connsiteY2" fmla="*/ 87549 h 204281"/>
                  <a:gd name="connsiteX3" fmla="*/ 77821 w 311285"/>
                  <a:gd name="connsiteY3" fmla="*/ 204281 h 204281"/>
                  <a:gd name="connsiteX4" fmla="*/ 0 w 311285"/>
                  <a:gd name="connsiteY4" fmla="*/ 107004 h 20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285" h="204281">
                    <a:moveTo>
                      <a:pt x="0" y="107004"/>
                    </a:moveTo>
                    <a:lnTo>
                      <a:pt x="252919" y="0"/>
                    </a:lnTo>
                    <a:lnTo>
                      <a:pt x="311285" y="87549"/>
                    </a:lnTo>
                    <a:lnTo>
                      <a:pt x="77821" y="204281"/>
                    </a:lnTo>
                    <a:lnTo>
                      <a:pt x="0" y="107004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2" name="그룹 151"/>
              <p:cNvGrpSpPr/>
              <p:nvPr/>
            </p:nvGrpSpPr>
            <p:grpSpPr>
              <a:xfrm>
                <a:off x="8114958" y="2052259"/>
                <a:ext cx="521949" cy="1856617"/>
                <a:chOff x="6629175" y="2131893"/>
                <a:chExt cx="521949" cy="1856617"/>
              </a:xfrm>
            </p:grpSpPr>
            <p:sp>
              <p:nvSpPr>
                <p:cNvPr id="153" name="자유형 16">
                  <a:extLst>
                    <a:ext uri="{FF2B5EF4-FFF2-40B4-BE49-F238E27FC236}">
                      <a16:creationId xmlns:a16="http://schemas.microsoft.com/office/drawing/2014/main" id="{999AC156-FD5F-40CA-A82D-DD835C95A71E}"/>
                    </a:ext>
                  </a:extLst>
                </p:cNvPr>
                <p:cNvSpPr/>
                <p:nvPr/>
              </p:nvSpPr>
              <p:spPr>
                <a:xfrm>
                  <a:off x="6676882" y="3556243"/>
                  <a:ext cx="59512" cy="90414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사각형: 잘린 대각선 방향 모서리 3">
                  <a:extLst>
                    <a:ext uri="{FF2B5EF4-FFF2-40B4-BE49-F238E27FC236}">
                      <a16:creationId xmlns:a16="http://schemas.microsoft.com/office/drawing/2014/main" id="{1DFB88D2-9AB8-4BA7-A2EB-31299858350D}"/>
                    </a:ext>
                  </a:extLst>
                </p:cNvPr>
                <p:cNvSpPr/>
                <p:nvPr/>
              </p:nvSpPr>
              <p:spPr>
                <a:xfrm>
                  <a:off x="6736394" y="3571750"/>
                  <a:ext cx="369604" cy="82951"/>
                </a:xfrm>
                <a:prstGeom prst="snip2Diag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자유형 16">
                  <a:extLst>
                    <a:ext uri="{FF2B5EF4-FFF2-40B4-BE49-F238E27FC236}">
                      <a16:creationId xmlns:a16="http://schemas.microsoft.com/office/drawing/2014/main" id="{39EC1B02-773C-482D-9870-D5BE594A3169}"/>
                    </a:ext>
                  </a:extLst>
                </p:cNvPr>
                <p:cNvSpPr/>
                <p:nvPr/>
              </p:nvSpPr>
              <p:spPr>
                <a:xfrm rot="10800000">
                  <a:off x="7051801" y="3553989"/>
                  <a:ext cx="94327" cy="97514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원통형 5">
                  <a:extLst>
                    <a:ext uri="{FF2B5EF4-FFF2-40B4-BE49-F238E27FC236}">
                      <a16:creationId xmlns:a16="http://schemas.microsoft.com/office/drawing/2014/main" id="{582175F2-6FA8-429B-8FF5-661D5423C587}"/>
                    </a:ext>
                  </a:extLst>
                </p:cNvPr>
                <p:cNvSpPr/>
                <p:nvPr/>
              </p:nvSpPr>
              <p:spPr>
                <a:xfrm>
                  <a:off x="6844581" y="3575500"/>
                  <a:ext cx="116583" cy="343626"/>
                </a:xfrm>
                <a:prstGeom prst="can">
                  <a:avLst/>
                </a:prstGeom>
                <a:solidFill>
                  <a:srgbClr val="2E6CA4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9605458B-1EA8-4304-B947-4835776DFD9E}"/>
                    </a:ext>
                  </a:extLst>
                </p:cNvPr>
                <p:cNvSpPr/>
                <p:nvPr/>
              </p:nvSpPr>
              <p:spPr>
                <a:xfrm>
                  <a:off x="6715712" y="3841759"/>
                  <a:ext cx="369604" cy="146751"/>
                </a:xfrm>
                <a:prstGeom prst="ellipse">
                  <a:avLst/>
                </a:prstGeom>
                <a:ln>
                  <a:noFill/>
                </a:ln>
                <a:scene3d>
                  <a:camera prst="orthographicFront">
                    <a:rot lat="16478573" lon="15899182" rev="5699304"/>
                  </a:camera>
                  <a:lightRig rig="threePt" dir="t"/>
                </a:scene3d>
                <a:sp3d extrusionH="25400">
                  <a:bevelT w="0" h="0"/>
                  <a:extrusionClr>
                    <a:schemeClr val="tx2">
                      <a:lumMod val="40000"/>
                      <a:lumOff val="6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실행 단추: 소리 157">
                  <a:hlinkClick r:id="" action="ppaction://noaction" highlightClick="1">
                    <a:snd r:embed="rId3" name="applause.wav"/>
                  </a:hlinkClick>
                  <a:extLst>
                    <a:ext uri="{FF2B5EF4-FFF2-40B4-BE49-F238E27FC236}">
                      <a16:creationId xmlns:a16="http://schemas.microsoft.com/office/drawing/2014/main" id="{D370E675-1D2F-47B0-B0D8-83ADB8D4DB50}"/>
                    </a:ext>
                  </a:extLst>
                </p:cNvPr>
                <p:cNvSpPr/>
                <p:nvPr/>
              </p:nvSpPr>
              <p:spPr>
                <a:xfrm>
                  <a:off x="6967851" y="3602746"/>
                  <a:ext cx="89834" cy="53717"/>
                </a:xfrm>
                <a:prstGeom prst="actionButtonSound">
                  <a:avLst/>
                </a:prstGeom>
                <a:solidFill>
                  <a:srgbClr val="0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B9C15FC1-59D9-48E9-8CDB-874160C2366E}"/>
                    </a:ext>
                  </a:extLst>
                </p:cNvPr>
                <p:cNvGrpSpPr/>
                <p:nvPr/>
              </p:nvGrpSpPr>
              <p:grpSpPr>
                <a:xfrm>
                  <a:off x="6629175" y="2131893"/>
                  <a:ext cx="510308" cy="1688405"/>
                  <a:chOff x="8411441" y="1273841"/>
                  <a:chExt cx="1176260" cy="3402565"/>
                </a:xfrm>
              </p:grpSpPr>
              <p:pic>
                <p:nvPicPr>
                  <p:cNvPr id="164" name="그림 163">
                    <a:extLst>
                      <a:ext uri="{FF2B5EF4-FFF2-40B4-BE49-F238E27FC236}">
                        <a16:creationId xmlns:a16="http://schemas.microsoft.com/office/drawing/2014/main" id="{58CA3428-0970-45F3-9E8C-C6B3CA284C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28144" r="26979"/>
                  <a:stretch/>
                </p:blipFill>
                <p:spPr>
                  <a:xfrm>
                    <a:off x="8411441" y="1273841"/>
                    <a:ext cx="1176260" cy="3402565"/>
                  </a:xfrm>
                  <a:prstGeom prst="rect">
                    <a:avLst/>
                  </a:prstGeom>
                </p:spPr>
              </p:pic>
              <p:sp>
                <p:nvSpPr>
                  <p:cNvPr id="165" name="직사각형 164">
                    <a:extLst>
                      <a:ext uri="{FF2B5EF4-FFF2-40B4-BE49-F238E27FC236}">
                        <a16:creationId xmlns:a16="http://schemas.microsoft.com/office/drawing/2014/main" id="{7EEC2F09-6699-4047-8FD5-84E7A50296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92841" y="2566678"/>
                    <a:ext cx="2365318" cy="803121"/>
                  </a:xfrm>
                  <a:prstGeom prst="rect">
                    <a:avLst/>
                  </a:prstGeom>
                  <a:solidFill>
                    <a:srgbClr val="00B050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id="{86709EA1-1C10-432D-86BD-A91061DD6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5807" y="2427056"/>
                  <a:ext cx="296157" cy="374277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38D51FD-D691-4711-9B59-7CA62BAADB7B}"/>
                    </a:ext>
                  </a:extLst>
                </p:cNvPr>
                <p:cNvSpPr txBox="1"/>
                <p:nvPr/>
              </p:nvSpPr>
              <p:spPr>
                <a:xfrm>
                  <a:off x="6759053" y="2788684"/>
                  <a:ext cx="223157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건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너 가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시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오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6282FC-DD71-4B59-95EC-3316423AF5DA}"/>
                    </a:ext>
                  </a:extLst>
                </p:cNvPr>
                <p:cNvSpPr txBox="1"/>
                <p:nvPr/>
              </p:nvSpPr>
              <p:spPr>
                <a:xfrm>
                  <a:off x="6644417" y="3359275"/>
                  <a:ext cx="478424" cy="133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30</a:t>
                  </a:r>
                  <a:r>
                    <a:rPr lang="ko-KR" altLang="en-US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  <p:sp>
              <p:nvSpPr>
                <p:cNvPr id="163" name="자유형 56">
                  <a:extLst>
                    <a:ext uri="{FF2B5EF4-FFF2-40B4-BE49-F238E27FC236}">
                      <a16:creationId xmlns:a16="http://schemas.microsoft.com/office/drawing/2014/main" id="{75D32F0B-9654-491B-AC99-02640FD7C4CD}"/>
                    </a:ext>
                  </a:extLst>
                </p:cNvPr>
                <p:cNvSpPr/>
                <p:nvPr/>
              </p:nvSpPr>
              <p:spPr>
                <a:xfrm>
                  <a:off x="7067272" y="2373118"/>
                  <a:ext cx="83852" cy="1281588"/>
                </a:xfrm>
                <a:custGeom>
                  <a:avLst/>
                  <a:gdLst>
                    <a:gd name="connsiteX0" fmla="*/ 0 w 266007"/>
                    <a:gd name="connsiteY0" fmla="*/ 0 h 3782291"/>
                    <a:gd name="connsiteX1" fmla="*/ 0 w 266007"/>
                    <a:gd name="connsiteY1" fmla="*/ 3532909 h 3782291"/>
                    <a:gd name="connsiteX2" fmla="*/ 266007 w 266007"/>
                    <a:gd name="connsiteY2" fmla="*/ 3782291 h 3782291"/>
                    <a:gd name="connsiteX3" fmla="*/ 257694 w 266007"/>
                    <a:gd name="connsiteY3" fmla="*/ 249382 h 3782291"/>
                    <a:gd name="connsiteX4" fmla="*/ 0 w 266007"/>
                    <a:gd name="connsiteY4" fmla="*/ 0 h 378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007" h="3782291">
                      <a:moveTo>
                        <a:pt x="0" y="0"/>
                      </a:moveTo>
                      <a:lnTo>
                        <a:pt x="0" y="3532909"/>
                      </a:lnTo>
                      <a:lnTo>
                        <a:pt x="266007" y="3782291"/>
                      </a:lnTo>
                      <a:lnTo>
                        <a:pt x="257694" y="2493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6" name="그룹 165"/>
              <p:cNvGrpSpPr/>
              <p:nvPr/>
            </p:nvGrpSpPr>
            <p:grpSpPr>
              <a:xfrm>
                <a:off x="7805107" y="3871297"/>
                <a:ext cx="521949" cy="1856617"/>
                <a:chOff x="6629175" y="2131893"/>
                <a:chExt cx="521949" cy="1856617"/>
              </a:xfrm>
            </p:grpSpPr>
            <p:sp>
              <p:nvSpPr>
                <p:cNvPr id="167" name="자유형 16">
                  <a:extLst>
                    <a:ext uri="{FF2B5EF4-FFF2-40B4-BE49-F238E27FC236}">
                      <a16:creationId xmlns:a16="http://schemas.microsoft.com/office/drawing/2014/main" id="{999AC156-FD5F-40CA-A82D-DD835C95A71E}"/>
                    </a:ext>
                  </a:extLst>
                </p:cNvPr>
                <p:cNvSpPr/>
                <p:nvPr/>
              </p:nvSpPr>
              <p:spPr>
                <a:xfrm>
                  <a:off x="6676882" y="3556243"/>
                  <a:ext cx="59512" cy="90414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사각형: 잘린 대각선 방향 모서리 3">
                  <a:extLst>
                    <a:ext uri="{FF2B5EF4-FFF2-40B4-BE49-F238E27FC236}">
                      <a16:creationId xmlns:a16="http://schemas.microsoft.com/office/drawing/2014/main" id="{1DFB88D2-9AB8-4BA7-A2EB-31299858350D}"/>
                    </a:ext>
                  </a:extLst>
                </p:cNvPr>
                <p:cNvSpPr/>
                <p:nvPr/>
              </p:nvSpPr>
              <p:spPr>
                <a:xfrm>
                  <a:off x="6736394" y="3571750"/>
                  <a:ext cx="369604" cy="82951"/>
                </a:xfrm>
                <a:prstGeom prst="snip2Diag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자유형 16">
                  <a:extLst>
                    <a:ext uri="{FF2B5EF4-FFF2-40B4-BE49-F238E27FC236}">
                      <a16:creationId xmlns:a16="http://schemas.microsoft.com/office/drawing/2014/main" id="{39EC1B02-773C-482D-9870-D5BE594A3169}"/>
                    </a:ext>
                  </a:extLst>
                </p:cNvPr>
                <p:cNvSpPr/>
                <p:nvPr/>
              </p:nvSpPr>
              <p:spPr>
                <a:xfrm rot="10800000">
                  <a:off x="7051801" y="3553989"/>
                  <a:ext cx="94327" cy="97514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원통형 5">
                  <a:extLst>
                    <a:ext uri="{FF2B5EF4-FFF2-40B4-BE49-F238E27FC236}">
                      <a16:creationId xmlns:a16="http://schemas.microsoft.com/office/drawing/2014/main" id="{582175F2-6FA8-429B-8FF5-661D5423C587}"/>
                    </a:ext>
                  </a:extLst>
                </p:cNvPr>
                <p:cNvSpPr/>
                <p:nvPr/>
              </p:nvSpPr>
              <p:spPr>
                <a:xfrm>
                  <a:off x="6844581" y="3575500"/>
                  <a:ext cx="116583" cy="343626"/>
                </a:xfrm>
                <a:prstGeom prst="can">
                  <a:avLst/>
                </a:prstGeom>
                <a:solidFill>
                  <a:srgbClr val="2E6CA4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9605458B-1EA8-4304-B947-4835776DFD9E}"/>
                    </a:ext>
                  </a:extLst>
                </p:cNvPr>
                <p:cNvSpPr/>
                <p:nvPr/>
              </p:nvSpPr>
              <p:spPr>
                <a:xfrm>
                  <a:off x="6715712" y="3841759"/>
                  <a:ext cx="369604" cy="146751"/>
                </a:xfrm>
                <a:prstGeom prst="ellipse">
                  <a:avLst/>
                </a:prstGeom>
                <a:ln>
                  <a:noFill/>
                </a:ln>
                <a:scene3d>
                  <a:camera prst="orthographicFront">
                    <a:rot lat="16478573" lon="15899182" rev="5699304"/>
                  </a:camera>
                  <a:lightRig rig="threePt" dir="t"/>
                </a:scene3d>
                <a:sp3d extrusionH="25400">
                  <a:bevelT w="0" h="0"/>
                  <a:extrusionClr>
                    <a:schemeClr val="tx2">
                      <a:lumMod val="40000"/>
                      <a:lumOff val="6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실행 단추: 소리 171">
                  <a:hlinkClick r:id="" action="ppaction://noaction" highlightClick="1">
                    <a:snd r:embed="rId3" name="applause.wav"/>
                  </a:hlinkClick>
                  <a:extLst>
                    <a:ext uri="{FF2B5EF4-FFF2-40B4-BE49-F238E27FC236}">
                      <a16:creationId xmlns:a16="http://schemas.microsoft.com/office/drawing/2014/main" id="{D370E675-1D2F-47B0-B0D8-83ADB8D4DB50}"/>
                    </a:ext>
                  </a:extLst>
                </p:cNvPr>
                <p:cNvSpPr/>
                <p:nvPr/>
              </p:nvSpPr>
              <p:spPr>
                <a:xfrm>
                  <a:off x="6967851" y="3602746"/>
                  <a:ext cx="89834" cy="53717"/>
                </a:xfrm>
                <a:prstGeom prst="actionButtonSound">
                  <a:avLst/>
                </a:prstGeom>
                <a:solidFill>
                  <a:srgbClr val="0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B9C15FC1-59D9-48E9-8CDB-874160C2366E}"/>
                    </a:ext>
                  </a:extLst>
                </p:cNvPr>
                <p:cNvGrpSpPr/>
                <p:nvPr/>
              </p:nvGrpSpPr>
              <p:grpSpPr>
                <a:xfrm>
                  <a:off x="6629175" y="2131893"/>
                  <a:ext cx="510308" cy="1688405"/>
                  <a:chOff x="8411441" y="1273841"/>
                  <a:chExt cx="1176260" cy="3402565"/>
                </a:xfrm>
              </p:grpSpPr>
              <p:pic>
                <p:nvPicPr>
                  <p:cNvPr id="178" name="그림 177">
                    <a:extLst>
                      <a:ext uri="{FF2B5EF4-FFF2-40B4-BE49-F238E27FC236}">
                        <a16:creationId xmlns:a16="http://schemas.microsoft.com/office/drawing/2014/main" id="{58CA3428-0970-45F3-9E8C-C6B3CA284C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28144" r="26979"/>
                  <a:stretch/>
                </p:blipFill>
                <p:spPr>
                  <a:xfrm>
                    <a:off x="8411441" y="1273841"/>
                    <a:ext cx="1176260" cy="3402565"/>
                  </a:xfrm>
                  <a:prstGeom prst="rect">
                    <a:avLst/>
                  </a:prstGeom>
                </p:spPr>
              </p:pic>
              <p:sp>
                <p:nvSpPr>
                  <p:cNvPr id="179" name="직사각형 178">
                    <a:extLst>
                      <a:ext uri="{FF2B5EF4-FFF2-40B4-BE49-F238E27FC236}">
                        <a16:creationId xmlns:a16="http://schemas.microsoft.com/office/drawing/2014/main" id="{7EEC2F09-6699-4047-8FD5-84E7A50296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92841" y="2566678"/>
                    <a:ext cx="2365318" cy="803121"/>
                  </a:xfrm>
                  <a:prstGeom prst="rect">
                    <a:avLst/>
                  </a:prstGeom>
                  <a:solidFill>
                    <a:srgbClr val="00B050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74" name="그림 173">
                  <a:extLst>
                    <a:ext uri="{FF2B5EF4-FFF2-40B4-BE49-F238E27FC236}">
                      <a16:creationId xmlns:a16="http://schemas.microsoft.com/office/drawing/2014/main" id="{86709EA1-1C10-432D-86BD-A91061DD6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5807" y="2427056"/>
                  <a:ext cx="296157" cy="374277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pic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D38D51FD-D691-4711-9B59-7CA62BAADB7B}"/>
                    </a:ext>
                  </a:extLst>
                </p:cNvPr>
                <p:cNvSpPr txBox="1"/>
                <p:nvPr/>
              </p:nvSpPr>
              <p:spPr>
                <a:xfrm>
                  <a:off x="6759053" y="2788684"/>
                  <a:ext cx="223157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건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너 가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시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오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E6282FC-DD71-4B59-95EC-3316423AF5DA}"/>
                    </a:ext>
                  </a:extLst>
                </p:cNvPr>
                <p:cNvSpPr txBox="1"/>
                <p:nvPr/>
              </p:nvSpPr>
              <p:spPr>
                <a:xfrm>
                  <a:off x="6644417" y="3359275"/>
                  <a:ext cx="478424" cy="133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30</a:t>
                  </a:r>
                  <a:r>
                    <a:rPr lang="ko-KR" altLang="en-US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  <p:sp>
              <p:nvSpPr>
                <p:cNvPr id="177" name="자유형 56">
                  <a:extLst>
                    <a:ext uri="{FF2B5EF4-FFF2-40B4-BE49-F238E27FC236}">
                      <a16:creationId xmlns:a16="http://schemas.microsoft.com/office/drawing/2014/main" id="{75D32F0B-9654-491B-AC99-02640FD7C4CD}"/>
                    </a:ext>
                  </a:extLst>
                </p:cNvPr>
                <p:cNvSpPr/>
                <p:nvPr/>
              </p:nvSpPr>
              <p:spPr>
                <a:xfrm>
                  <a:off x="7067272" y="2373118"/>
                  <a:ext cx="83852" cy="1281588"/>
                </a:xfrm>
                <a:custGeom>
                  <a:avLst/>
                  <a:gdLst>
                    <a:gd name="connsiteX0" fmla="*/ 0 w 266007"/>
                    <a:gd name="connsiteY0" fmla="*/ 0 h 3782291"/>
                    <a:gd name="connsiteX1" fmla="*/ 0 w 266007"/>
                    <a:gd name="connsiteY1" fmla="*/ 3532909 h 3782291"/>
                    <a:gd name="connsiteX2" fmla="*/ 266007 w 266007"/>
                    <a:gd name="connsiteY2" fmla="*/ 3782291 h 3782291"/>
                    <a:gd name="connsiteX3" fmla="*/ 257694 w 266007"/>
                    <a:gd name="connsiteY3" fmla="*/ 249382 h 3782291"/>
                    <a:gd name="connsiteX4" fmla="*/ 0 w 266007"/>
                    <a:gd name="connsiteY4" fmla="*/ 0 h 378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007" h="3782291">
                      <a:moveTo>
                        <a:pt x="0" y="0"/>
                      </a:moveTo>
                      <a:lnTo>
                        <a:pt x="0" y="3532909"/>
                      </a:lnTo>
                      <a:lnTo>
                        <a:pt x="266007" y="3782291"/>
                      </a:lnTo>
                      <a:lnTo>
                        <a:pt x="257694" y="2493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0" name="그룹 179"/>
              <p:cNvGrpSpPr/>
              <p:nvPr/>
            </p:nvGrpSpPr>
            <p:grpSpPr>
              <a:xfrm>
                <a:off x="6032617" y="3939702"/>
                <a:ext cx="521949" cy="1856617"/>
                <a:chOff x="6629175" y="2131893"/>
                <a:chExt cx="521949" cy="1856617"/>
              </a:xfrm>
            </p:grpSpPr>
            <p:sp>
              <p:nvSpPr>
                <p:cNvPr id="181" name="자유형 16">
                  <a:extLst>
                    <a:ext uri="{FF2B5EF4-FFF2-40B4-BE49-F238E27FC236}">
                      <a16:creationId xmlns:a16="http://schemas.microsoft.com/office/drawing/2014/main" id="{999AC156-FD5F-40CA-A82D-DD835C95A71E}"/>
                    </a:ext>
                  </a:extLst>
                </p:cNvPr>
                <p:cNvSpPr/>
                <p:nvPr/>
              </p:nvSpPr>
              <p:spPr>
                <a:xfrm>
                  <a:off x="6676882" y="3556243"/>
                  <a:ext cx="59512" cy="90414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사각형: 잘린 대각선 방향 모서리 3">
                  <a:extLst>
                    <a:ext uri="{FF2B5EF4-FFF2-40B4-BE49-F238E27FC236}">
                      <a16:creationId xmlns:a16="http://schemas.microsoft.com/office/drawing/2014/main" id="{1DFB88D2-9AB8-4BA7-A2EB-31299858350D}"/>
                    </a:ext>
                  </a:extLst>
                </p:cNvPr>
                <p:cNvSpPr/>
                <p:nvPr/>
              </p:nvSpPr>
              <p:spPr>
                <a:xfrm>
                  <a:off x="6736394" y="3571750"/>
                  <a:ext cx="369604" cy="82951"/>
                </a:xfrm>
                <a:prstGeom prst="snip2Diag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자유형 16">
                  <a:extLst>
                    <a:ext uri="{FF2B5EF4-FFF2-40B4-BE49-F238E27FC236}">
                      <a16:creationId xmlns:a16="http://schemas.microsoft.com/office/drawing/2014/main" id="{39EC1B02-773C-482D-9870-D5BE594A3169}"/>
                    </a:ext>
                  </a:extLst>
                </p:cNvPr>
                <p:cNvSpPr/>
                <p:nvPr/>
              </p:nvSpPr>
              <p:spPr>
                <a:xfrm rot="10800000">
                  <a:off x="7051801" y="3553989"/>
                  <a:ext cx="94327" cy="97514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원통형 5">
                  <a:extLst>
                    <a:ext uri="{FF2B5EF4-FFF2-40B4-BE49-F238E27FC236}">
                      <a16:creationId xmlns:a16="http://schemas.microsoft.com/office/drawing/2014/main" id="{582175F2-6FA8-429B-8FF5-661D5423C587}"/>
                    </a:ext>
                  </a:extLst>
                </p:cNvPr>
                <p:cNvSpPr/>
                <p:nvPr/>
              </p:nvSpPr>
              <p:spPr>
                <a:xfrm>
                  <a:off x="6844581" y="3575500"/>
                  <a:ext cx="116583" cy="343626"/>
                </a:xfrm>
                <a:prstGeom prst="can">
                  <a:avLst/>
                </a:prstGeom>
                <a:solidFill>
                  <a:srgbClr val="2E6CA4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9605458B-1EA8-4304-B947-4835776DFD9E}"/>
                    </a:ext>
                  </a:extLst>
                </p:cNvPr>
                <p:cNvSpPr/>
                <p:nvPr/>
              </p:nvSpPr>
              <p:spPr>
                <a:xfrm>
                  <a:off x="6715712" y="3841759"/>
                  <a:ext cx="369604" cy="146751"/>
                </a:xfrm>
                <a:prstGeom prst="ellipse">
                  <a:avLst/>
                </a:prstGeom>
                <a:ln>
                  <a:noFill/>
                </a:ln>
                <a:scene3d>
                  <a:camera prst="orthographicFront">
                    <a:rot lat="16478573" lon="15899182" rev="5699304"/>
                  </a:camera>
                  <a:lightRig rig="threePt" dir="t"/>
                </a:scene3d>
                <a:sp3d extrusionH="25400">
                  <a:bevelT w="0" h="0"/>
                  <a:extrusionClr>
                    <a:schemeClr val="tx2">
                      <a:lumMod val="40000"/>
                      <a:lumOff val="6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실행 단추: 소리 185">
                  <a:hlinkClick r:id="" action="ppaction://noaction" highlightClick="1">
                    <a:snd r:embed="rId3" name="applause.wav"/>
                  </a:hlinkClick>
                  <a:extLst>
                    <a:ext uri="{FF2B5EF4-FFF2-40B4-BE49-F238E27FC236}">
                      <a16:creationId xmlns:a16="http://schemas.microsoft.com/office/drawing/2014/main" id="{D370E675-1D2F-47B0-B0D8-83ADB8D4DB50}"/>
                    </a:ext>
                  </a:extLst>
                </p:cNvPr>
                <p:cNvSpPr/>
                <p:nvPr/>
              </p:nvSpPr>
              <p:spPr>
                <a:xfrm>
                  <a:off x="6967851" y="3602746"/>
                  <a:ext cx="89834" cy="53717"/>
                </a:xfrm>
                <a:prstGeom prst="actionButtonSound">
                  <a:avLst/>
                </a:prstGeom>
                <a:solidFill>
                  <a:srgbClr val="0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7" name="그룹 186">
                  <a:extLst>
                    <a:ext uri="{FF2B5EF4-FFF2-40B4-BE49-F238E27FC236}">
                      <a16:creationId xmlns:a16="http://schemas.microsoft.com/office/drawing/2014/main" id="{B9C15FC1-59D9-48E9-8CDB-874160C2366E}"/>
                    </a:ext>
                  </a:extLst>
                </p:cNvPr>
                <p:cNvGrpSpPr/>
                <p:nvPr/>
              </p:nvGrpSpPr>
              <p:grpSpPr>
                <a:xfrm>
                  <a:off x="6629175" y="2131893"/>
                  <a:ext cx="510308" cy="1688405"/>
                  <a:chOff x="8411441" y="1273841"/>
                  <a:chExt cx="1176260" cy="3402565"/>
                </a:xfrm>
              </p:grpSpPr>
              <p:pic>
                <p:nvPicPr>
                  <p:cNvPr id="192" name="그림 191">
                    <a:extLst>
                      <a:ext uri="{FF2B5EF4-FFF2-40B4-BE49-F238E27FC236}">
                        <a16:creationId xmlns:a16="http://schemas.microsoft.com/office/drawing/2014/main" id="{58CA3428-0970-45F3-9E8C-C6B3CA284C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28144" r="26979"/>
                  <a:stretch/>
                </p:blipFill>
                <p:spPr>
                  <a:xfrm>
                    <a:off x="8411441" y="1273841"/>
                    <a:ext cx="1176260" cy="3402565"/>
                  </a:xfrm>
                  <a:prstGeom prst="rect">
                    <a:avLst/>
                  </a:prstGeom>
                </p:spPr>
              </p:pic>
              <p:sp>
                <p:nvSpPr>
                  <p:cNvPr id="193" name="직사각형 192">
                    <a:extLst>
                      <a:ext uri="{FF2B5EF4-FFF2-40B4-BE49-F238E27FC236}">
                        <a16:creationId xmlns:a16="http://schemas.microsoft.com/office/drawing/2014/main" id="{7EEC2F09-6699-4047-8FD5-84E7A50296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92841" y="2566678"/>
                    <a:ext cx="2365318" cy="803121"/>
                  </a:xfrm>
                  <a:prstGeom prst="rect">
                    <a:avLst/>
                  </a:prstGeom>
                  <a:solidFill>
                    <a:srgbClr val="00B050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88" name="그림 187">
                  <a:extLst>
                    <a:ext uri="{FF2B5EF4-FFF2-40B4-BE49-F238E27FC236}">
                      <a16:creationId xmlns:a16="http://schemas.microsoft.com/office/drawing/2014/main" id="{86709EA1-1C10-432D-86BD-A91061DD6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5807" y="2427056"/>
                  <a:ext cx="296157" cy="374277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pic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38D51FD-D691-4711-9B59-7CA62BAADB7B}"/>
                    </a:ext>
                  </a:extLst>
                </p:cNvPr>
                <p:cNvSpPr txBox="1"/>
                <p:nvPr/>
              </p:nvSpPr>
              <p:spPr>
                <a:xfrm>
                  <a:off x="6759053" y="2788684"/>
                  <a:ext cx="223157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건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너 가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시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오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CE6282FC-DD71-4B59-95EC-3316423AF5DA}"/>
                    </a:ext>
                  </a:extLst>
                </p:cNvPr>
                <p:cNvSpPr txBox="1"/>
                <p:nvPr/>
              </p:nvSpPr>
              <p:spPr>
                <a:xfrm>
                  <a:off x="6644417" y="3359275"/>
                  <a:ext cx="478424" cy="133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30</a:t>
                  </a:r>
                  <a:r>
                    <a:rPr lang="ko-KR" altLang="en-US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  <p:sp>
              <p:nvSpPr>
                <p:cNvPr id="191" name="자유형 56">
                  <a:extLst>
                    <a:ext uri="{FF2B5EF4-FFF2-40B4-BE49-F238E27FC236}">
                      <a16:creationId xmlns:a16="http://schemas.microsoft.com/office/drawing/2014/main" id="{75D32F0B-9654-491B-AC99-02640FD7C4CD}"/>
                    </a:ext>
                  </a:extLst>
                </p:cNvPr>
                <p:cNvSpPr/>
                <p:nvPr/>
              </p:nvSpPr>
              <p:spPr>
                <a:xfrm>
                  <a:off x="7067272" y="2373118"/>
                  <a:ext cx="83852" cy="1281588"/>
                </a:xfrm>
                <a:custGeom>
                  <a:avLst/>
                  <a:gdLst>
                    <a:gd name="connsiteX0" fmla="*/ 0 w 266007"/>
                    <a:gd name="connsiteY0" fmla="*/ 0 h 3782291"/>
                    <a:gd name="connsiteX1" fmla="*/ 0 w 266007"/>
                    <a:gd name="connsiteY1" fmla="*/ 3532909 h 3782291"/>
                    <a:gd name="connsiteX2" fmla="*/ 266007 w 266007"/>
                    <a:gd name="connsiteY2" fmla="*/ 3782291 h 3782291"/>
                    <a:gd name="connsiteX3" fmla="*/ 257694 w 266007"/>
                    <a:gd name="connsiteY3" fmla="*/ 249382 h 3782291"/>
                    <a:gd name="connsiteX4" fmla="*/ 0 w 266007"/>
                    <a:gd name="connsiteY4" fmla="*/ 0 h 378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007" h="3782291">
                      <a:moveTo>
                        <a:pt x="0" y="0"/>
                      </a:moveTo>
                      <a:lnTo>
                        <a:pt x="0" y="3532909"/>
                      </a:lnTo>
                      <a:lnTo>
                        <a:pt x="266007" y="3782291"/>
                      </a:lnTo>
                      <a:lnTo>
                        <a:pt x="257694" y="2493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98" name="모서리가 둥근 직사각형 197"/>
          <p:cNvSpPr/>
          <p:nvPr/>
        </p:nvSpPr>
        <p:spPr>
          <a:xfrm>
            <a:off x="2190292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스쿨존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개선전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9" name="모서리가 둥근 직사각형 198"/>
          <p:cNvSpPr/>
          <p:nvPr/>
        </p:nvSpPr>
        <p:spPr>
          <a:xfrm>
            <a:off x="6704114" y="1285850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스쿨존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개선후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0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</p:spTree>
    <p:extLst>
      <p:ext uri="{BB962C8B-B14F-4D97-AF65-F5344CB8AC3E}">
        <p14:creationId xmlns:p14="http://schemas.microsoft.com/office/powerpoint/2010/main" val="572473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24539" y="2295727"/>
            <a:ext cx="8782577" cy="4943554"/>
            <a:chOff x="960281" y="1289245"/>
            <a:chExt cx="9086892" cy="5930581"/>
          </a:xfrm>
        </p:grpSpPr>
        <p:sp>
          <p:nvSpPr>
            <p:cNvPr id="3" name="자유형 2"/>
            <p:cNvSpPr/>
            <p:nvPr/>
          </p:nvSpPr>
          <p:spPr>
            <a:xfrm>
              <a:off x="960281" y="1289245"/>
              <a:ext cx="4737370" cy="2344365"/>
            </a:xfrm>
            <a:custGeom>
              <a:avLst/>
              <a:gdLst>
                <a:gd name="connsiteX0" fmla="*/ 4737370 w 4737370"/>
                <a:gd name="connsiteY0" fmla="*/ 9727 h 2344365"/>
                <a:gd name="connsiteX1" fmla="*/ 1128408 w 4737370"/>
                <a:gd name="connsiteY1" fmla="*/ 2344365 h 2344365"/>
                <a:gd name="connsiteX2" fmla="*/ 0 w 4737370"/>
                <a:gd name="connsiteY2" fmla="*/ 2344365 h 2344365"/>
                <a:gd name="connsiteX3" fmla="*/ 38910 w 4737370"/>
                <a:gd name="connsiteY3" fmla="*/ 0 h 2344365"/>
                <a:gd name="connsiteX4" fmla="*/ 4737370 w 4737370"/>
                <a:gd name="connsiteY4" fmla="*/ 9727 h 234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370" h="2344365">
                  <a:moveTo>
                    <a:pt x="4737370" y="9727"/>
                  </a:moveTo>
                  <a:lnTo>
                    <a:pt x="1128408" y="2344365"/>
                  </a:lnTo>
                  <a:lnTo>
                    <a:pt x="0" y="2344365"/>
                  </a:lnTo>
                  <a:lnTo>
                    <a:pt x="38910" y="0"/>
                  </a:lnTo>
                  <a:lnTo>
                    <a:pt x="4737370" y="97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자유형 3"/>
            <p:cNvSpPr/>
            <p:nvPr/>
          </p:nvSpPr>
          <p:spPr>
            <a:xfrm>
              <a:off x="961539" y="5126477"/>
              <a:ext cx="1556426" cy="2042808"/>
            </a:xfrm>
            <a:custGeom>
              <a:avLst/>
              <a:gdLst>
                <a:gd name="connsiteX0" fmla="*/ 0 w 1556426"/>
                <a:gd name="connsiteY0" fmla="*/ 0 h 2042808"/>
                <a:gd name="connsiteX1" fmla="*/ 0 w 1556426"/>
                <a:gd name="connsiteY1" fmla="*/ 0 h 2042808"/>
                <a:gd name="connsiteX2" fmla="*/ 1556426 w 1556426"/>
                <a:gd name="connsiteY2" fmla="*/ 2042808 h 2042808"/>
                <a:gd name="connsiteX3" fmla="*/ 0 w 1556426"/>
                <a:gd name="connsiteY3" fmla="*/ 2003897 h 2042808"/>
                <a:gd name="connsiteX4" fmla="*/ 0 w 1556426"/>
                <a:gd name="connsiteY4" fmla="*/ 0 h 204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426" h="2042808">
                  <a:moveTo>
                    <a:pt x="0" y="0"/>
                  </a:moveTo>
                  <a:lnTo>
                    <a:pt x="0" y="0"/>
                  </a:lnTo>
                  <a:lnTo>
                    <a:pt x="1556426" y="2042808"/>
                  </a:lnTo>
                  <a:lnTo>
                    <a:pt x="0" y="2003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7089965" y="1289246"/>
              <a:ext cx="2918297" cy="2806102"/>
            </a:xfrm>
            <a:custGeom>
              <a:avLst/>
              <a:gdLst>
                <a:gd name="connsiteX0" fmla="*/ 0 w 3015574"/>
                <a:gd name="connsiteY0" fmla="*/ 38911 h 2733473"/>
                <a:gd name="connsiteX1" fmla="*/ 2996119 w 3015574"/>
                <a:gd name="connsiteY1" fmla="*/ 0 h 2733473"/>
                <a:gd name="connsiteX2" fmla="*/ 3015574 w 3015574"/>
                <a:gd name="connsiteY2" fmla="*/ 2733473 h 2733473"/>
                <a:gd name="connsiteX3" fmla="*/ 1877438 w 3015574"/>
                <a:gd name="connsiteY3" fmla="*/ 2714017 h 2733473"/>
                <a:gd name="connsiteX4" fmla="*/ 0 w 3015574"/>
                <a:gd name="connsiteY4" fmla="*/ 38911 h 273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5574" h="2733473">
                  <a:moveTo>
                    <a:pt x="0" y="38911"/>
                  </a:moveTo>
                  <a:lnTo>
                    <a:pt x="2996119" y="0"/>
                  </a:lnTo>
                  <a:lnTo>
                    <a:pt x="3015574" y="2733473"/>
                  </a:lnTo>
                  <a:lnTo>
                    <a:pt x="1877438" y="2714017"/>
                  </a:lnTo>
                  <a:lnTo>
                    <a:pt x="0" y="389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6428484" y="5136204"/>
              <a:ext cx="3618689" cy="2003898"/>
            </a:xfrm>
            <a:custGeom>
              <a:avLst/>
              <a:gdLst>
                <a:gd name="connsiteX0" fmla="*/ 0 w 3618689"/>
                <a:gd name="connsiteY0" fmla="*/ 2003898 h 2003898"/>
                <a:gd name="connsiteX1" fmla="*/ 2470825 w 3618689"/>
                <a:gd name="connsiteY1" fmla="*/ 0 h 2003898"/>
                <a:gd name="connsiteX2" fmla="*/ 3589506 w 3618689"/>
                <a:gd name="connsiteY2" fmla="*/ 9728 h 2003898"/>
                <a:gd name="connsiteX3" fmla="*/ 3618689 w 3618689"/>
                <a:gd name="connsiteY3" fmla="*/ 1974715 h 2003898"/>
                <a:gd name="connsiteX4" fmla="*/ 0 w 3618689"/>
                <a:gd name="connsiteY4" fmla="*/ 2003898 h 20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8689" h="2003898">
                  <a:moveTo>
                    <a:pt x="0" y="2003898"/>
                  </a:moveTo>
                  <a:lnTo>
                    <a:pt x="2470825" y="0"/>
                  </a:lnTo>
                  <a:lnTo>
                    <a:pt x="3589506" y="9728"/>
                  </a:lnTo>
                  <a:lnTo>
                    <a:pt x="3618689" y="1974715"/>
                  </a:lnTo>
                  <a:lnTo>
                    <a:pt x="0" y="200389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979062" y="3521413"/>
              <a:ext cx="1293779" cy="360061"/>
              <a:chOff x="4416357" y="3521413"/>
              <a:chExt cx="1293779" cy="360061"/>
            </a:xfrm>
          </p:grpSpPr>
          <p:sp>
            <p:nvSpPr>
              <p:cNvPr id="94" name="자유형 93"/>
              <p:cNvSpPr/>
              <p:nvPr/>
            </p:nvSpPr>
            <p:spPr>
              <a:xfrm>
                <a:off x="4416357" y="3521413"/>
                <a:ext cx="1293779" cy="350196"/>
              </a:xfrm>
              <a:custGeom>
                <a:avLst/>
                <a:gdLst>
                  <a:gd name="connsiteX0" fmla="*/ 0 w 1293779"/>
                  <a:gd name="connsiteY0" fmla="*/ 350196 h 350196"/>
                  <a:gd name="connsiteX1" fmla="*/ 1157592 w 1293779"/>
                  <a:gd name="connsiteY1" fmla="*/ 350196 h 350196"/>
                  <a:gd name="connsiteX2" fmla="*/ 1293779 w 1293779"/>
                  <a:gd name="connsiteY2" fmla="*/ 19455 h 350196"/>
                  <a:gd name="connsiteX3" fmla="*/ 184826 w 1293779"/>
                  <a:gd name="connsiteY3" fmla="*/ 0 h 350196"/>
                  <a:gd name="connsiteX4" fmla="*/ 0 w 1293779"/>
                  <a:gd name="connsiteY4" fmla="*/ 350196 h 35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779" h="350196">
                    <a:moveTo>
                      <a:pt x="0" y="350196"/>
                    </a:moveTo>
                    <a:lnTo>
                      <a:pt x="1157592" y="350196"/>
                    </a:lnTo>
                    <a:lnTo>
                      <a:pt x="1293779" y="19455"/>
                    </a:lnTo>
                    <a:lnTo>
                      <a:pt x="184826" y="0"/>
                    </a:lnTo>
                    <a:lnTo>
                      <a:pt x="0" y="350196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2E6C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자유형 94"/>
              <p:cNvSpPr/>
              <p:nvPr/>
            </p:nvSpPr>
            <p:spPr>
              <a:xfrm>
                <a:off x="5126473" y="3525614"/>
                <a:ext cx="231789" cy="345996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>
                <a:off x="4510392" y="3531140"/>
                <a:ext cx="265890" cy="327493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자유형 96"/>
              <p:cNvSpPr/>
              <p:nvPr/>
            </p:nvSpPr>
            <p:spPr>
              <a:xfrm rot="21361553">
                <a:off x="4713216" y="3531260"/>
                <a:ext cx="295798" cy="336296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자유형 97"/>
              <p:cNvSpPr/>
              <p:nvPr/>
            </p:nvSpPr>
            <p:spPr>
              <a:xfrm rot="21404841">
                <a:off x="4911791" y="3540104"/>
                <a:ext cx="272375" cy="333367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자유형 98"/>
              <p:cNvSpPr/>
              <p:nvPr/>
            </p:nvSpPr>
            <p:spPr>
              <a:xfrm rot="21371175">
                <a:off x="5350255" y="3538622"/>
                <a:ext cx="272375" cy="342852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4021877" y="5338390"/>
              <a:ext cx="1561141" cy="350197"/>
              <a:chOff x="4416357" y="3521413"/>
              <a:chExt cx="1293779" cy="350197"/>
            </a:xfrm>
          </p:grpSpPr>
          <p:sp>
            <p:nvSpPr>
              <p:cNvPr id="88" name="자유형 87"/>
              <p:cNvSpPr/>
              <p:nvPr/>
            </p:nvSpPr>
            <p:spPr>
              <a:xfrm>
                <a:off x="4416357" y="3521413"/>
                <a:ext cx="1293779" cy="350196"/>
              </a:xfrm>
              <a:custGeom>
                <a:avLst/>
                <a:gdLst>
                  <a:gd name="connsiteX0" fmla="*/ 0 w 1293779"/>
                  <a:gd name="connsiteY0" fmla="*/ 350196 h 350196"/>
                  <a:gd name="connsiteX1" fmla="*/ 1157592 w 1293779"/>
                  <a:gd name="connsiteY1" fmla="*/ 350196 h 350196"/>
                  <a:gd name="connsiteX2" fmla="*/ 1293779 w 1293779"/>
                  <a:gd name="connsiteY2" fmla="*/ 19455 h 350196"/>
                  <a:gd name="connsiteX3" fmla="*/ 184826 w 1293779"/>
                  <a:gd name="connsiteY3" fmla="*/ 0 h 350196"/>
                  <a:gd name="connsiteX4" fmla="*/ 0 w 1293779"/>
                  <a:gd name="connsiteY4" fmla="*/ 350196 h 35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779" h="350196">
                    <a:moveTo>
                      <a:pt x="0" y="350196"/>
                    </a:moveTo>
                    <a:lnTo>
                      <a:pt x="1157592" y="350196"/>
                    </a:lnTo>
                    <a:lnTo>
                      <a:pt x="1293779" y="19455"/>
                    </a:lnTo>
                    <a:lnTo>
                      <a:pt x="184826" y="0"/>
                    </a:lnTo>
                    <a:lnTo>
                      <a:pt x="0" y="350196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2E6C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 88"/>
              <p:cNvSpPr/>
              <p:nvPr/>
            </p:nvSpPr>
            <p:spPr>
              <a:xfrm>
                <a:off x="5126473" y="3525614"/>
                <a:ext cx="231789" cy="345996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4510392" y="3531964"/>
                <a:ext cx="248715" cy="326669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 rot="21361553">
                <a:off x="4713216" y="3531260"/>
                <a:ext cx="295798" cy="336296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자유형 91"/>
              <p:cNvSpPr/>
              <p:nvPr/>
            </p:nvSpPr>
            <p:spPr>
              <a:xfrm rot="21404841">
                <a:off x="4927059" y="3536086"/>
                <a:ext cx="272375" cy="333367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자유형 92"/>
              <p:cNvSpPr/>
              <p:nvPr/>
            </p:nvSpPr>
            <p:spPr>
              <a:xfrm rot="21371175">
                <a:off x="5349758" y="3541220"/>
                <a:ext cx="260141" cy="324234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665828" y="3968885"/>
              <a:ext cx="1060315" cy="1147864"/>
              <a:chOff x="3103123" y="3968885"/>
              <a:chExt cx="1060315" cy="1147864"/>
            </a:xfrm>
          </p:grpSpPr>
          <p:sp>
            <p:nvSpPr>
              <p:cNvPr id="82" name="자유형 81"/>
              <p:cNvSpPr/>
              <p:nvPr/>
            </p:nvSpPr>
            <p:spPr>
              <a:xfrm>
                <a:off x="3103123" y="3968885"/>
                <a:ext cx="1060315" cy="1147864"/>
              </a:xfrm>
              <a:custGeom>
                <a:avLst/>
                <a:gdLst>
                  <a:gd name="connsiteX0" fmla="*/ 1060315 w 1060315"/>
                  <a:gd name="connsiteY0" fmla="*/ 0 h 1147864"/>
                  <a:gd name="connsiteX1" fmla="*/ 379379 w 1060315"/>
                  <a:gd name="connsiteY1" fmla="*/ 1138136 h 1147864"/>
                  <a:gd name="connsiteX2" fmla="*/ 0 w 1060315"/>
                  <a:gd name="connsiteY2" fmla="*/ 1147864 h 1147864"/>
                  <a:gd name="connsiteX3" fmla="*/ 739303 w 1060315"/>
                  <a:gd name="connsiteY3" fmla="*/ 9728 h 1147864"/>
                  <a:gd name="connsiteX4" fmla="*/ 1060315 w 1060315"/>
                  <a:gd name="connsiteY4" fmla="*/ 0 h 114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315" h="1147864">
                    <a:moveTo>
                      <a:pt x="1060315" y="0"/>
                    </a:moveTo>
                    <a:lnTo>
                      <a:pt x="379379" y="1138136"/>
                    </a:lnTo>
                    <a:lnTo>
                      <a:pt x="0" y="1147864"/>
                    </a:lnTo>
                    <a:lnTo>
                      <a:pt x="739303" y="9728"/>
                    </a:lnTo>
                    <a:lnTo>
                      <a:pt x="1060315" y="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자유형 82"/>
              <p:cNvSpPr/>
              <p:nvPr/>
            </p:nvSpPr>
            <p:spPr>
              <a:xfrm>
                <a:off x="3735421" y="4056434"/>
                <a:ext cx="374617" cy="107771"/>
              </a:xfrm>
              <a:custGeom>
                <a:avLst/>
                <a:gdLst>
                  <a:gd name="connsiteX0" fmla="*/ 38911 w 389107"/>
                  <a:gd name="connsiteY0" fmla="*/ 9728 h 97277"/>
                  <a:gd name="connsiteX1" fmla="*/ 389107 w 389107"/>
                  <a:gd name="connsiteY1" fmla="*/ 0 h 97277"/>
                  <a:gd name="connsiteX2" fmla="*/ 330741 w 389107"/>
                  <a:gd name="connsiteY2" fmla="*/ 87549 h 97277"/>
                  <a:gd name="connsiteX3" fmla="*/ 0 w 389107"/>
                  <a:gd name="connsiteY3" fmla="*/ 97277 h 97277"/>
                  <a:gd name="connsiteX4" fmla="*/ 38911 w 389107"/>
                  <a:gd name="connsiteY4" fmla="*/ 9728 h 9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07" h="97277">
                    <a:moveTo>
                      <a:pt x="38911" y="9728"/>
                    </a:moveTo>
                    <a:lnTo>
                      <a:pt x="389107" y="0"/>
                    </a:lnTo>
                    <a:lnTo>
                      <a:pt x="330741" y="87549"/>
                    </a:lnTo>
                    <a:lnTo>
                      <a:pt x="0" y="97277"/>
                    </a:lnTo>
                    <a:lnTo>
                      <a:pt x="38911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자유형 83"/>
              <p:cNvSpPr/>
              <p:nvPr/>
            </p:nvSpPr>
            <p:spPr>
              <a:xfrm>
                <a:off x="3625173" y="4208834"/>
                <a:ext cx="389107" cy="97277"/>
              </a:xfrm>
              <a:custGeom>
                <a:avLst/>
                <a:gdLst>
                  <a:gd name="connsiteX0" fmla="*/ 38911 w 389107"/>
                  <a:gd name="connsiteY0" fmla="*/ 9728 h 97277"/>
                  <a:gd name="connsiteX1" fmla="*/ 389107 w 389107"/>
                  <a:gd name="connsiteY1" fmla="*/ 0 h 97277"/>
                  <a:gd name="connsiteX2" fmla="*/ 330741 w 389107"/>
                  <a:gd name="connsiteY2" fmla="*/ 87549 h 97277"/>
                  <a:gd name="connsiteX3" fmla="*/ 0 w 389107"/>
                  <a:gd name="connsiteY3" fmla="*/ 97277 h 97277"/>
                  <a:gd name="connsiteX4" fmla="*/ 38911 w 389107"/>
                  <a:gd name="connsiteY4" fmla="*/ 9728 h 9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07" h="97277">
                    <a:moveTo>
                      <a:pt x="38911" y="9728"/>
                    </a:moveTo>
                    <a:lnTo>
                      <a:pt x="389107" y="0"/>
                    </a:lnTo>
                    <a:lnTo>
                      <a:pt x="330741" y="87549"/>
                    </a:lnTo>
                    <a:lnTo>
                      <a:pt x="0" y="97277"/>
                    </a:lnTo>
                    <a:lnTo>
                      <a:pt x="38911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자유형 84"/>
              <p:cNvSpPr/>
              <p:nvPr/>
            </p:nvSpPr>
            <p:spPr>
              <a:xfrm>
                <a:off x="3521411" y="4397462"/>
                <a:ext cx="389107" cy="97277"/>
              </a:xfrm>
              <a:custGeom>
                <a:avLst/>
                <a:gdLst>
                  <a:gd name="connsiteX0" fmla="*/ 38911 w 389107"/>
                  <a:gd name="connsiteY0" fmla="*/ 9728 h 97277"/>
                  <a:gd name="connsiteX1" fmla="*/ 389107 w 389107"/>
                  <a:gd name="connsiteY1" fmla="*/ 0 h 97277"/>
                  <a:gd name="connsiteX2" fmla="*/ 330741 w 389107"/>
                  <a:gd name="connsiteY2" fmla="*/ 87549 h 97277"/>
                  <a:gd name="connsiteX3" fmla="*/ 0 w 389107"/>
                  <a:gd name="connsiteY3" fmla="*/ 97277 h 97277"/>
                  <a:gd name="connsiteX4" fmla="*/ 38911 w 389107"/>
                  <a:gd name="connsiteY4" fmla="*/ 9728 h 9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07" h="97277">
                    <a:moveTo>
                      <a:pt x="38911" y="9728"/>
                    </a:moveTo>
                    <a:lnTo>
                      <a:pt x="389107" y="0"/>
                    </a:lnTo>
                    <a:lnTo>
                      <a:pt x="330741" y="87549"/>
                    </a:lnTo>
                    <a:lnTo>
                      <a:pt x="0" y="97277"/>
                    </a:lnTo>
                    <a:lnTo>
                      <a:pt x="38911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3364617" y="4616213"/>
                <a:ext cx="428019" cy="97765"/>
              </a:xfrm>
              <a:custGeom>
                <a:avLst/>
                <a:gdLst>
                  <a:gd name="connsiteX0" fmla="*/ 38911 w 389107"/>
                  <a:gd name="connsiteY0" fmla="*/ 9728 h 97277"/>
                  <a:gd name="connsiteX1" fmla="*/ 389107 w 389107"/>
                  <a:gd name="connsiteY1" fmla="*/ 0 h 97277"/>
                  <a:gd name="connsiteX2" fmla="*/ 330741 w 389107"/>
                  <a:gd name="connsiteY2" fmla="*/ 87549 h 97277"/>
                  <a:gd name="connsiteX3" fmla="*/ 0 w 389107"/>
                  <a:gd name="connsiteY3" fmla="*/ 97277 h 97277"/>
                  <a:gd name="connsiteX4" fmla="*/ 38911 w 389107"/>
                  <a:gd name="connsiteY4" fmla="*/ 9728 h 9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07" h="97277">
                    <a:moveTo>
                      <a:pt x="38911" y="9728"/>
                    </a:moveTo>
                    <a:lnTo>
                      <a:pt x="389107" y="0"/>
                    </a:lnTo>
                    <a:lnTo>
                      <a:pt x="330741" y="87549"/>
                    </a:lnTo>
                    <a:lnTo>
                      <a:pt x="0" y="97277"/>
                    </a:lnTo>
                    <a:lnTo>
                      <a:pt x="38911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자유형 86"/>
              <p:cNvSpPr/>
              <p:nvPr/>
            </p:nvSpPr>
            <p:spPr>
              <a:xfrm>
                <a:off x="3200400" y="4863831"/>
                <a:ext cx="423863" cy="118574"/>
              </a:xfrm>
              <a:custGeom>
                <a:avLst/>
                <a:gdLst>
                  <a:gd name="connsiteX0" fmla="*/ 38911 w 389107"/>
                  <a:gd name="connsiteY0" fmla="*/ 9728 h 97277"/>
                  <a:gd name="connsiteX1" fmla="*/ 389107 w 389107"/>
                  <a:gd name="connsiteY1" fmla="*/ 0 h 97277"/>
                  <a:gd name="connsiteX2" fmla="*/ 330741 w 389107"/>
                  <a:gd name="connsiteY2" fmla="*/ 87549 h 97277"/>
                  <a:gd name="connsiteX3" fmla="*/ 0 w 389107"/>
                  <a:gd name="connsiteY3" fmla="*/ 97277 h 97277"/>
                  <a:gd name="connsiteX4" fmla="*/ 38911 w 389107"/>
                  <a:gd name="connsiteY4" fmla="*/ 9728 h 9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07" h="97277">
                    <a:moveTo>
                      <a:pt x="38911" y="9728"/>
                    </a:moveTo>
                    <a:lnTo>
                      <a:pt x="389107" y="0"/>
                    </a:lnTo>
                    <a:lnTo>
                      <a:pt x="330741" y="87549"/>
                    </a:lnTo>
                    <a:lnTo>
                      <a:pt x="0" y="97277"/>
                    </a:lnTo>
                    <a:lnTo>
                      <a:pt x="38911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자유형 9"/>
            <p:cNvSpPr/>
            <p:nvPr/>
          </p:nvSpPr>
          <p:spPr>
            <a:xfrm>
              <a:off x="5854601" y="4056434"/>
              <a:ext cx="671209" cy="1031132"/>
            </a:xfrm>
            <a:custGeom>
              <a:avLst/>
              <a:gdLst>
                <a:gd name="connsiteX0" fmla="*/ 379379 w 671209"/>
                <a:gd name="connsiteY0" fmla="*/ 0 h 1031132"/>
                <a:gd name="connsiteX1" fmla="*/ 0 w 671209"/>
                <a:gd name="connsiteY1" fmla="*/ 1031132 h 1031132"/>
                <a:gd name="connsiteX2" fmla="*/ 359924 w 671209"/>
                <a:gd name="connsiteY2" fmla="*/ 1031132 h 1031132"/>
                <a:gd name="connsiteX3" fmla="*/ 671209 w 671209"/>
                <a:gd name="connsiteY3" fmla="*/ 19455 h 1031132"/>
                <a:gd name="connsiteX4" fmla="*/ 379379 w 671209"/>
                <a:gd name="connsiteY4" fmla="*/ 0 h 103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1209" h="1031132">
                  <a:moveTo>
                    <a:pt x="379379" y="0"/>
                  </a:moveTo>
                  <a:lnTo>
                    <a:pt x="0" y="1031132"/>
                  </a:lnTo>
                  <a:lnTo>
                    <a:pt x="359924" y="1031132"/>
                  </a:lnTo>
                  <a:lnTo>
                    <a:pt x="671209" y="19455"/>
                  </a:lnTo>
                  <a:lnTo>
                    <a:pt x="379379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5893462" y="4854102"/>
              <a:ext cx="398834" cy="97277"/>
            </a:xfrm>
            <a:custGeom>
              <a:avLst/>
              <a:gdLst>
                <a:gd name="connsiteX0" fmla="*/ 0 w 398834"/>
                <a:gd name="connsiteY0" fmla="*/ 87549 h 97277"/>
                <a:gd name="connsiteX1" fmla="*/ 369652 w 398834"/>
                <a:gd name="connsiteY1" fmla="*/ 97277 h 97277"/>
                <a:gd name="connsiteX2" fmla="*/ 398834 w 398834"/>
                <a:gd name="connsiteY2" fmla="*/ 0 h 97277"/>
                <a:gd name="connsiteX3" fmla="*/ 58366 w 398834"/>
                <a:gd name="connsiteY3" fmla="*/ 0 h 97277"/>
                <a:gd name="connsiteX4" fmla="*/ 0 w 398834"/>
                <a:gd name="connsiteY4" fmla="*/ 87549 h 9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34" h="97277">
                  <a:moveTo>
                    <a:pt x="0" y="87549"/>
                  </a:moveTo>
                  <a:lnTo>
                    <a:pt x="369652" y="97277"/>
                  </a:lnTo>
                  <a:lnTo>
                    <a:pt x="398834" y="0"/>
                  </a:lnTo>
                  <a:lnTo>
                    <a:pt x="58366" y="0"/>
                  </a:lnTo>
                  <a:lnTo>
                    <a:pt x="0" y="8754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5958310" y="4675759"/>
              <a:ext cx="398834" cy="97277"/>
            </a:xfrm>
            <a:custGeom>
              <a:avLst/>
              <a:gdLst>
                <a:gd name="connsiteX0" fmla="*/ 0 w 398834"/>
                <a:gd name="connsiteY0" fmla="*/ 87549 h 97277"/>
                <a:gd name="connsiteX1" fmla="*/ 369652 w 398834"/>
                <a:gd name="connsiteY1" fmla="*/ 97277 h 97277"/>
                <a:gd name="connsiteX2" fmla="*/ 398834 w 398834"/>
                <a:gd name="connsiteY2" fmla="*/ 0 h 97277"/>
                <a:gd name="connsiteX3" fmla="*/ 58366 w 398834"/>
                <a:gd name="connsiteY3" fmla="*/ 0 h 97277"/>
                <a:gd name="connsiteX4" fmla="*/ 0 w 398834"/>
                <a:gd name="connsiteY4" fmla="*/ 87549 h 9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34" h="97277">
                  <a:moveTo>
                    <a:pt x="0" y="87549"/>
                  </a:moveTo>
                  <a:lnTo>
                    <a:pt x="369652" y="97277"/>
                  </a:lnTo>
                  <a:lnTo>
                    <a:pt x="398834" y="0"/>
                  </a:lnTo>
                  <a:lnTo>
                    <a:pt x="58366" y="0"/>
                  </a:lnTo>
                  <a:lnTo>
                    <a:pt x="0" y="8754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6026406" y="4500664"/>
              <a:ext cx="377885" cy="76638"/>
            </a:xfrm>
            <a:custGeom>
              <a:avLst/>
              <a:gdLst>
                <a:gd name="connsiteX0" fmla="*/ 0 w 398834"/>
                <a:gd name="connsiteY0" fmla="*/ 87549 h 97277"/>
                <a:gd name="connsiteX1" fmla="*/ 369652 w 398834"/>
                <a:gd name="connsiteY1" fmla="*/ 97277 h 97277"/>
                <a:gd name="connsiteX2" fmla="*/ 398834 w 398834"/>
                <a:gd name="connsiteY2" fmla="*/ 0 h 97277"/>
                <a:gd name="connsiteX3" fmla="*/ 58366 w 398834"/>
                <a:gd name="connsiteY3" fmla="*/ 0 h 97277"/>
                <a:gd name="connsiteX4" fmla="*/ 0 w 398834"/>
                <a:gd name="connsiteY4" fmla="*/ 87549 h 9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34" h="97277">
                  <a:moveTo>
                    <a:pt x="0" y="87549"/>
                  </a:moveTo>
                  <a:lnTo>
                    <a:pt x="369652" y="97277"/>
                  </a:lnTo>
                  <a:lnTo>
                    <a:pt x="398834" y="0"/>
                  </a:lnTo>
                  <a:lnTo>
                    <a:pt x="58366" y="0"/>
                  </a:lnTo>
                  <a:lnTo>
                    <a:pt x="0" y="8754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6083898" y="4342960"/>
              <a:ext cx="377885" cy="76638"/>
            </a:xfrm>
            <a:custGeom>
              <a:avLst/>
              <a:gdLst>
                <a:gd name="connsiteX0" fmla="*/ 0 w 398834"/>
                <a:gd name="connsiteY0" fmla="*/ 87549 h 97277"/>
                <a:gd name="connsiteX1" fmla="*/ 369652 w 398834"/>
                <a:gd name="connsiteY1" fmla="*/ 97277 h 97277"/>
                <a:gd name="connsiteX2" fmla="*/ 398834 w 398834"/>
                <a:gd name="connsiteY2" fmla="*/ 0 h 97277"/>
                <a:gd name="connsiteX3" fmla="*/ 58366 w 398834"/>
                <a:gd name="connsiteY3" fmla="*/ 0 h 97277"/>
                <a:gd name="connsiteX4" fmla="*/ 0 w 398834"/>
                <a:gd name="connsiteY4" fmla="*/ 87549 h 9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34" h="97277">
                  <a:moveTo>
                    <a:pt x="0" y="87549"/>
                  </a:moveTo>
                  <a:lnTo>
                    <a:pt x="369652" y="97277"/>
                  </a:lnTo>
                  <a:lnTo>
                    <a:pt x="398834" y="0"/>
                  </a:lnTo>
                  <a:lnTo>
                    <a:pt x="58366" y="0"/>
                  </a:lnTo>
                  <a:lnTo>
                    <a:pt x="0" y="8754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7226152" y="2714017"/>
              <a:ext cx="992221" cy="836579"/>
            </a:xfrm>
            <a:custGeom>
              <a:avLst/>
              <a:gdLst>
                <a:gd name="connsiteX0" fmla="*/ 0 w 992221"/>
                <a:gd name="connsiteY0" fmla="*/ 505838 h 836579"/>
                <a:gd name="connsiteX1" fmla="*/ 768485 w 992221"/>
                <a:gd name="connsiteY1" fmla="*/ 0 h 836579"/>
                <a:gd name="connsiteX2" fmla="*/ 992221 w 992221"/>
                <a:gd name="connsiteY2" fmla="*/ 311285 h 836579"/>
                <a:gd name="connsiteX3" fmla="*/ 233464 w 992221"/>
                <a:gd name="connsiteY3" fmla="*/ 836579 h 836579"/>
                <a:gd name="connsiteX4" fmla="*/ 0 w 992221"/>
                <a:gd name="connsiteY4" fmla="*/ 505838 h 83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21" h="836579">
                  <a:moveTo>
                    <a:pt x="0" y="505838"/>
                  </a:moveTo>
                  <a:lnTo>
                    <a:pt x="768485" y="0"/>
                  </a:lnTo>
                  <a:lnTo>
                    <a:pt x="992221" y="311285"/>
                  </a:lnTo>
                  <a:lnTo>
                    <a:pt x="233464" y="836579"/>
                  </a:lnTo>
                  <a:lnTo>
                    <a:pt x="0" y="505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7303972" y="3112851"/>
              <a:ext cx="346321" cy="364110"/>
            </a:xfrm>
            <a:custGeom>
              <a:avLst/>
              <a:gdLst>
                <a:gd name="connsiteX0" fmla="*/ 0 w 330740"/>
                <a:gd name="connsiteY0" fmla="*/ 48638 h 389106"/>
                <a:gd name="connsiteX1" fmla="*/ 252919 w 330740"/>
                <a:gd name="connsiteY1" fmla="*/ 389106 h 389106"/>
                <a:gd name="connsiteX2" fmla="*/ 330740 w 330740"/>
                <a:gd name="connsiteY2" fmla="*/ 330740 h 389106"/>
                <a:gd name="connsiteX3" fmla="*/ 77821 w 330740"/>
                <a:gd name="connsiteY3" fmla="*/ 0 h 389106"/>
                <a:gd name="connsiteX4" fmla="*/ 0 w 330740"/>
                <a:gd name="connsiteY4" fmla="*/ 48638 h 38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740" h="389106">
                  <a:moveTo>
                    <a:pt x="0" y="48638"/>
                  </a:moveTo>
                  <a:lnTo>
                    <a:pt x="252919" y="389106"/>
                  </a:lnTo>
                  <a:lnTo>
                    <a:pt x="330740" y="330740"/>
                  </a:lnTo>
                  <a:lnTo>
                    <a:pt x="77821" y="0"/>
                  </a:lnTo>
                  <a:lnTo>
                    <a:pt x="0" y="48638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7447288" y="3008432"/>
              <a:ext cx="346321" cy="364110"/>
            </a:xfrm>
            <a:custGeom>
              <a:avLst/>
              <a:gdLst>
                <a:gd name="connsiteX0" fmla="*/ 0 w 330740"/>
                <a:gd name="connsiteY0" fmla="*/ 48638 h 389106"/>
                <a:gd name="connsiteX1" fmla="*/ 252919 w 330740"/>
                <a:gd name="connsiteY1" fmla="*/ 389106 h 389106"/>
                <a:gd name="connsiteX2" fmla="*/ 330740 w 330740"/>
                <a:gd name="connsiteY2" fmla="*/ 330740 h 389106"/>
                <a:gd name="connsiteX3" fmla="*/ 77821 w 330740"/>
                <a:gd name="connsiteY3" fmla="*/ 0 h 389106"/>
                <a:gd name="connsiteX4" fmla="*/ 0 w 330740"/>
                <a:gd name="connsiteY4" fmla="*/ 48638 h 38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740" h="389106">
                  <a:moveTo>
                    <a:pt x="0" y="48638"/>
                  </a:moveTo>
                  <a:lnTo>
                    <a:pt x="252919" y="389106"/>
                  </a:lnTo>
                  <a:lnTo>
                    <a:pt x="330740" y="330740"/>
                  </a:lnTo>
                  <a:lnTo>
                    <a:pt x="77821" y="0"/>
                  </a:lnTo>
                  <a:lnTo>
                    <a:pt x="0" y="48638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7615124" y="2903407"/>
              <a:ext cx="340962" cy="373501"/>
            </a:xfrm>
            <a:custGeom>
              <a:avLst/>
              <a:gdLst>
                <a:gd name="connsiteX0" fmla="*/ 0 w 330740"/>
                <a:gd name="connsiteY0" fmla="*/ 48638 h 389106"/>
                <a:gd name="connsiteX1" fmla="*/ 252919 w 330740"/>
                <a:gd name="connsiteY1" fmla="*/ 389106 h 389106"/>
                <a:gd name="connsiteX2" fmla="*/ 330740 w 330740"/>
                <a:gd name="connsiteY2" fmla="*/ 330740 h 389106"/>
                <a:gd name="connsiteX3" fmla="*/ 77821 w 330740"/>
                <a:gd name="connsiteY3" fmla="*/ 0 h 389106"/>
                <a:gd name="connsiteX4" fmla="*/ 0 w 330740"/>
                <a:gd name="connsiteY4" fmla="*/ 48638 h 38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740" h="389106">
                  <a:moveTo>
                    <a:pt x="0" y="48638"/>
                  </a:moveTo>
                  <a:lnTo>
                    <a:pt x="252919" y="389106"/>
                  </a:lnTo>
                  <a:lnTo>
                    <a:pt x="330740" y="330740"/>
                  </a:lnTo>
                  <a:lnTo>
                    <a:pt x="77821" y="0"/>
                  </a:lnTo>
                  <a:lnTo>
                    <a:pt x="0" y="48638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7786221" y="2782750"/>
              <a:ext cx="346321" cy="364110"/>
            </a:xfrm>
            <a:custGeom>
              <a:avLst/>
              <a:gdLst>
                <a:gd name="connsiteX0" fmla="*/ 0 w 330740"/>
                <a:gd name="connsiteY0" fmla="*/ 48638 h 389106"/>
                <a:gd name="connsiteX1" fmla="*/ 252919 w 330740"/>
                <a:gd name="connsiteY1" fmla="*/ 389106 h 389106"/>
                <a:gd name="connsiteX2" fmla="*/ 330740 w 330740"/>
                <a:gd name="connsiteY2" fmla="*/ 330740 h 389106"/>
                <a:gd name="connsiteX3" fmla="*/ 77821 w 330740"/>
                <a:gd name="connsiteY3" fmla="*/ 0 h 389106"/>
                <a:gd name="connsiteX4" fmla="*/ 0 w 330740"/>
                <a:gd name="connsiteY4" fmla="*/ 48638 h 38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740" h="389106">
                  <a:moveTo>
                    <a:pt x="0" y="48638"/>
                  </a:moveTo>
                  <a:lnTo>
                    <a:pt x="252919" y="389106"/>
                  </a:lnTo>
                  <a:lnTo>
                    <a:pt x="330740" y="330740"/>
                  </a:lnTo>
                  <a:lnTo>
                    <a:pt x="77821" y="0"/>
                  </a:lnTo>
                  <a:lnTo>
                    <a:pt x="0" y="48638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6409028" y="5622587"/>
              <a:ext cx="1342417" cy="768485"/>
            </a:xfrm>
            <a:custGeom>
              <a:avLst/>
              <a:gdLst>
                <a:gd name="connsiteX0" fmla="*/ 398834 w 1342417"/>
                <a:gd name="connsiteY0" fmla="*/ 0 h 768485"/>
                <a:gd name="connsiteX1" fmla="*/ 1342417 w 1342417"/>
                <a:gd name="connsiteY1" fmla="*/ 457200 h 768485"/>
                <a:gd name="connsiteX2" fmla="*/ 953311 w 1342417"/>
                <a:gd name="connsiteY2" fmla="*/ 768485 h 768485"/>
                <a:gd name="connsiteX3" fmla="*/ 0 w 1342417"/>
                <a:gd name="connsiteY3" fmla="*/ 272375 h 768485"/>
                <a:gd name="connsiteX4" fmla="*/ 398834 w 1342417"/>
                <a:gd name="connsiteY4" fmla="*/ 0 h 76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417" h="768485">
                  <a:moveTo>
                    <a:pt x="398834" y="0"/>
                  </a:moveTo>
                  <a:lnTo>
                    <a:pt x="1342417" y="457200"/>
                  </a:lnTo>
                  <a:lnTo>
                    <a:pt x="953311" y="768485"/>
                  </a:lnTo>
                  <a:lnTo>
                    <a:pt x="0" y="272375"/>
                  </a:lnTo>
                  <a:lnTo>
                    <a:pt x="398834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486850" y="5671226"/>
              <a:ext cx="515566" cy="330740"/>
            </a:xfrm>
            <a:custGeom>
              <a:avLst/>
              <a:gdLst>
                <a:gd name="connsiteX0" fmla="*/ 0 w 515566"/>
                <a:gd name="connsiteY0" fmla="*/ 262646 h 330740"/>
                <a:gd name="connsiteX1" fmla="*/ 389106 w 515566"/>
                <a:gd name="connsiteY1" fmla="*/ 0 h 330740"/>
                <a:gd name="connsiteX2" fmla="*/ 515566 w 515566"/>
                <a:gd name="connsiteY2" fmla="*/ 48638 h 330740"/>
                <a:gd name="connsiteX3" fmla="*/ 87549 w 515566"/>
                <a:gd name="connsiteY3" fmla="*/ 330740 h 330740"/>
                <a:gd name="connsiteX4" fmla="*/ 0 w 515566"/>
                <a:gd name="connsiteY4" fmla="*/ 262646 h 33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330740">
                  <a:moveTo>
                    <a:pt x="0" y="262646"/>
                  </a:moveTo>
                  <a:lnTo>
                    <a:pt x="389106" y="0"/>
                  </a:lnTo>
                  <a:lnTo>
                    <a:pt x="515566" y="48638"/>
                  </a:lnTo>
                  <a:lnTo>
                    <a:pt x="87549" y="330740"/>
                  </a:lnTo>
                  <a:lnTo>
                    <a:pt x="0" y="26264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702411" y="5758775"/>
              <a:ext cx="515566" cy="330740"/>
            </a:xfrm>
            <a:custGeom>
              <a:avLst/>
              <a:gdLst>
                <a:gd name="connsiteX0" fmla="*/ 0 w 515566"/>
                <a:gd name="connsiteY0" fmla="*/ 262646 h 330740"/>
                <a:gd name="connsiteX1" fmla="*/ 389106 w 515566"/>
                <a:gd name="connsiteY1" fmla="*/ 0 h 330740"/>
                <a:gd name="connsiteX2" fmla="*/ 515566 w 515566"/>
                <a:gd name="connsiteY2" fmla="*/ 48638 h 330740"/>
                <a:gd name="connsiteX3" fmla="*/ 87549 w 515566"/>
                <a:gd name="connsiteY3" fmla="*/ 330740 h 330740"/>
                <a:gd name="connsiteX4" fmla="*/ 0 w 515566"/>
                <a:gd name="connsiteY4" fmla="*/ 262646 h 33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330740">
                  <a:moveTo>
                    <a:pt x="0" y="262646"/>
                  </a:moveTo>
                  <a:lnTo>
                    <a:pt x="389106" y="0"/>
                  </a:lnTo>
                  <a:lnTo>
                    <a:pt x="515566" y="48638"/>
                  </a:lnTo>
                  <a:lnTo>
                    <a:pt x="87549" y="330740"/>
                  </a:lnTo>
                  <a:lnTo>
                    <a:pt x="0" y="26264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6892176" y="5872266"/>
              <a:ext cx="515566" cy="330740"/>
            </a:xfrm>
            <a:custGeom>
              <a:avLst/>
              <a:gdLst>
                <a:gd name="connsiteX0" fmla="*/ 0 w 515566"/>
                <a:gd name="connsiteY0" fmla="*/ 262646 h 330740"/>
                <a:gd name="connsiteX1" fmla="*/ 389106 w 515566"/>
                <a:gd name="connsiteY1" fmla="*/ 0 h 330740"/>
                <a:gd name="connsiteX2" fmla="*/ 515566 w 515566"/>
                <a:gd name="connsiteY2" fmla="*/ 48638 h 330740"/>
                <a:gd name="connsiteX3" fmla="*/ 87549 w 515566"/>
                <a:gd name="connsiteY3" fmla="*/ 330740 h 330740"/>
                <a:gd name="connsiteX4" fmla="*/ 0 w 515566"/>
                <a:gd name="connsiteY4" fmla="*/ 262646 h 33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330740">
                  <a:moveTo>
                    <a:pt x="0" y="262646"/>
                  </a:moveTo>
                  <a:lnTo>
                    <a:pt x="389106" y="0"/>
                  </a:lnTo>
                  <a:lnTo>
                    <a:pt x="515566" y="48638"/>
                  </a:lnTo>
                  <a:lnTo>
                    <a:pt x="87549" y="330740"/>
                  </a:lnTo>
                  <a:lnTo>
                    <a:pt x="0" y="26264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106185" y="5969546"/>
              <a:ext cx="515566" cy="330740"/>
            </a:xfrm>
            <a:custGeom>
              <a:avLst/>
              <a:gdLst>
                <a:gd name="connsiteX0" fmla="*/ 0 w 515566"/>
                <a:gd name="connsiteY0" fmla="*/ 262646 h 330740"/>
                <a:gd name="connsiteX1" fmla="*/ 389106 w 515566"/>
                <a:gd name="connsiteY1" fmla="*/ 0 h 330740"/>
                <a:gd name="connsiteX2" fmla="*/ 515566 w 515566"/>
                <a:gd name="connsiteY2" fmla="*/ 48638 h 330740"/>
                <a:gd name="connsiteX3" fmla="*/ 87549 w 515566"/>
                <a:gd name="connsiteY3" fmla="*/ 330740 h 330740"/>
                <a:gd name="connsiteX4" fmla="*/ 0 w 515566"/>
                <a:gd name="connsiteY4" fmla="*/ 262646 h 33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330740">
                  <a:moveTo>
                    <a:pt x="0" y="262646"/>
                  </a:moveTo>
                  <a:lnTo>
                    <a:pt x="389106" y="0"/>
                  </a:lnTo>
                  <a:lnTo>
                    <a:pt x="515566" y="48638"/>
                  </a:lnTo>
                  <a:lnTo>
                    <a:pt x="87549" y="330740"/>
                  </a:lnTo>
                  <a:lnTo>
                    <a:pt x="0" y="26264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3656101" y="2422187"/>
              <a:ext cx="924127" cy="758758"/>
            </a:xfrm>
            <a:custGeom>
              <a:avLst/>
              <a:gdLst>
                <a:gd name="connsiteX0" fmla="*/ 311285 w 924127"/>
                <a:gd name="connsiteY0" fmla="*/ 0 h 758758"/>
                <a:gd name="connsiteX1" fmla="*/ 924127 w 924127"/>
                <a:gd name="connsiteY1" fmla="*/ 535022 h 758758"/>
                <a:gd name="connsiteX2" fmla="*/ 583659 w 924127"/>
                <a:gd name="connsiteY2" fmla="*/ 758758 h 758758"/>
                <a:gd name="connsiteX3" fmla="*/ 0 w 924127"/>
                <a:gd name="connsiteY3" fmla="*/ 214009 h 758758"/>
                <a:gd name="connsiteX4" fmla="*/ 311285 w 924127"/>
                <a:gd name="connsiteY4" fmla="*/ 0 h 7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127" h="758758">
                  <a:moveTo>
                    <a:pt x="311285" y="0"/>
                  </a:moveTo>
                  <a:lnTo>
                    <a:pt x="924127" y="535022"/>
                  </a:lnTo>
                  <a:lnTo>
                    <a:pt x="583659" y="758758"/>
                  </a:lnTo>
                  <a:lnTo>
                    <a:pt x="0" y="214009"/>
                  </a:lnTo>
                  <a:lnTo>
                    <a:pt x="311285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3695011" y="2470825"/>
              <a:ext cx="408561" cy="282102"/>
            </a:xfrm>
            <a:custGeom>
              <a:avLst/>
              <a:gdLst>
                <a:gd name="connsiteX0" fmla="*/ 0 w 408561"/>
                <a:gd name="connsiteY0" fmla="*/ 214009 h 282102"/>
                <a:gd name="connsiteX1" fmla="*/ 311285 w 408561"/>
                <a:gd name="connsiteY1" fmla="*/ 0 h 282102"/>
                <a:gd name="connsiteX2" fmla="*/ 408561 w 408561"/>
                <a:gd name="connsiteY2" fmla="*/ 68094 h 282102"/>
                <a:gd name="connsiteX3" fmla="*/ 87549 w 408561"/>
                <a:gd name="connsiteY3" fmla="*/ 282102 h 282102"/>
                <a:gd name="connsiteX4" fmla="*/ 0 w 408561"/>
                <a:gd name="connsiteY4" fmla="*/ 214009 h 28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61" h="282102">
                  <a:moveTo>
                    <a:pt x="0" y="214009"/>
                  </a:moveTo>
                  <a:lnTo>
                    <a:pt x="311285" y="0"/>
                  </a:lnTo>
                  <a:lnTo>
                    <a:pt x="408561" y="68094"/>
                  </a:lnTo>
                  <a:lnTo>
                    <a:pt x="87549" y="282102"/>
                  </a:lnTo>
                  <a:lnTo>
                    <a:pt x="0" y="21400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3827955" y="2584313"/>
              <a:ext cx="408561" cy="282102"/>
            </a:xfrm>
            <a:custGeom>
              <a:avLst/>
              <a:gdLst>
                <a:gd name="connsiteX0" fmla="*/ 0 w 408561"/>
                <a:gd name="connsiteY0" fmla="*/ 214009 h 282102"/>
                <a:gd name="connsiteX1" fmla="*/ 311285 w 408561"/>
                <a:gd name="connsiteY1" fmla="*/ 0 h 282102"/>
                <a:gd name="connsiteX2" fmla="*/ 408561 w 408561"/>
                <a:gd name="connsiteY2" fmla="*/ 68094 h 282102"/>
                <a:gd name="connsiteX3" fmla="*/ 87549 w 408561"/>
                <a:gd name="connsiteY3" fmla="*/ 282102 h 282102"/>
                <a:gd name="connsiteX4" fmla="*/ 0 w 408561"/>
                <a:gd name="connsiteY4" fmla="*/ 214009 h 28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61" h="282102">
                  <a:moveTo>
                    <a:pt x="0" y="214009"/>
                  </a:moveTo>
                  <a:lnTo>
                    <a:pt x="311285" y="0"/>
                  </a:lnTo>
                  <a:lnTo>
                    <a:pt x="408561" y="68094"/>
                  </a:lnTo>
                  <a:lnTo>
                    <a:pt x="87549" y="282102"/>
                  </a:lnTo>
                  <a:lnTo>
                    <a:pt x="0" y="21400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3960899" y="2706114"/>
              <a:ext cx="421841" cy="312701"/>
            </a:xfrm>
            <a:custGeom>
              <a:avLst/>
              <a:gdLst>
                <a:gd name="connsiteX0" fmla="*/ 0 w 408561"/>
                <a:gd name="connsiteY0" fmla="*/ 214009 h 282102"/>
                <a:gd name="connsiteX1" fmla="*/ 311285 w 408561"/>
                <a:gd name="connsiteY1" fmla="*/ 0 h 282102"/>
                <a:gd name="connsiteX2" fmla="*/ 408561 w 408561"/>
                <a:gd name="connsiteY2" fmla="*/ 68094 h 282102"/>
                <a:gd name="connsiteX3" fmla="*/ 87549 w 408561"/>
                <a:gd name="connsiteY3" fmla="*/ 282102 h 282102"/>
                <a:gd name="connsiteX4" fmla="*/ 0 w 408561"/>
                <a:gd name="connsiteY4" fmla="*/ 214009 h 28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61" h="282102">
                  <a:moveTo>
                    <a:pt x="0" y="214009"/>
                  </a:moveTo>
                  <a:lnTo>
                    <a:pt x="311285" y="0"/>
                  </a:lnTo>
                  <a:lnTo>
                    <a:pt x="408561" y="68094"/>
                  </a:lnTo>
                  <a:lnTo>
                    <a:pt x="87549" y="282102"/>
                  </a:lnTo>
                  <a:lnTo>
                    <a:pt x="0" y="21400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4122663" y="2846141"/>
              <a:ext cx="408561" cy="282102"/>
            </a:xfrm>
            <a:custGeom>
              <a:avLst/>
              <a:gdLst>
                <a:gd name="connsiteX0" fmla="*/ 0 w 408561"/>
                <a:gd name="connsiteY0" fmla="*/ 214009 h 282102"/>
                <a:gd name="connsiteX1" fmla="*/ 311285 w 408561"/>
                <a:gd name="connsiteY1" fmla="*/ 0 h 282102"/>
                <a:gd name="connsiteX2" fmla="*/ 408561 w 408561"/>
                <a:gd name="connsiteY2" fmla="*/ 68094 h 282102"/>
                <a:gd name="connsiteX3" fmla="*/ 87549 w 408561"/>
                <a:gd name="connsiteY3" fmla="*/ 282102 h 282102"/>
                <a:gd name="connsiteX4" fmla="*/ 0 w 408561"/>
                <a:gd name="connsiteY4" fmla="*/ 214009 h 28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61" h="282102">
                  <a:moveTo>
                    <a:pt x="0" y="214009"/>
                  </a:moveTo>
                  <a:lnTo>
                    <a:pt x="311285" y="0"/>
                  </a:lnTo>
                  <a:lnTo>
                    <a:pt x="408561" y="68094"/>
                  </a:lnTo>
                  <a:lnTo>
                    <a:pt x="87549" y="282102"/>
                  </a:lnTo>
                  <a:lnTo>
                    <a:pt x="0" y="21400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21399148">
              <a:off x="1717768" y="5787703"/>
              <a:ext cx="1007593" cy="574442"/>
            </a:xfrm>
            <a:custGeom>
              <a:avLst/>
              <a:gdLst>
                <a:gd name="connsiteX0" fmla="*/ 0 w 1040859"/>
                <a:gd name="connsiteY0" fmla="*/ 330741 h 642026"/>
                <a:gd name="connsiteX1" fmla="*/ 826851 w 1040859"/>
                <a:gd name="connsiteY1" fmla="*/ 0 h 642026"/>
                <a:gd name="connsiteX2" fmla="*/ 1040859 w 1040859"/>
                <a:gd name="connsiteY2" fmla="*/ 311285 h 642026"/>
                <a:gd name="connsiteX3" fmla="*/ 204281 w 1040859"/>
                <a:gd name="connsiteY3" fmla="*/ 642026 h 642026"/>
                <a:gd name="connsiteX4" fmla="*/ 0 w 1040859"/>
                <a:gd name="connsiteY4" fmla="*/ 330741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59" h="642026">
                  <a:moveTo>
                    <a:pt x="0" y="330741"/>
                  </a:moveTo>
                  <a:lnTo>
                    <a:pt x="826851" y="0"/>
                  </a:lnTo>
                  <a:lnTo>
                    <a:pt x="1040859" y="311285"/>
                  </a:lnTo>
                  <a:lnTo>
                    <a:pt x="204281" y="642026"/>
                  </a:lnTo>
                  <a:lnTo>
                    <a:pt x="0" y="33074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6168168" y="4167188"/>
              <a:ext cx="333375" cy="90487"/>
            </a:xfrm>
            <a:custGeom>
              <a:avLst/>
              <a:gdLst>
                <a:gd name="connsiteX0" fmla="*/ 28575 w 333375"/>
                <a:gd name="connsiteY0" fmla="*/ 0 h 90487"/>
                <a:gd name="connsiteX1" fmla="*/ 333375 w 333375"/>
                <a:gd name="connsiteY1" fmla="*/ 4762 h 90487"/>
                <a:gd name="connsiteX2" fmla="*/ 300037 w 333375"/>
                <a:gd name="connsiteY2" fmla="*/ 85725 h 90487"/>
                <a:gd name="connsiteX3" fmla="*/ 0 w 333375"/>
                <a:gd name="connsiteY3" fmla="*/ 90487 h 90487"/>
                <a:gd name="connsiteX4" fmla="*/ 28575 w 333375"/>
                <a:gd name="connsiteY4" fmla="*/ 0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90487">
                  <a:moveTo>
                    <a:pt x="28575" y="0"/>
                  </a:moveTo>
                  <a:lnTo>
                    <a:pt x="333375" y="4762"/>
                  </a:lnTo>
                  <a:lnTo>
                    <a:pt x="300037" y="85725"/>
                  </a:lnTo>
                  <a:lnTo>
                    <a:pt x="0" y="90487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2362930" y="5800725"/>
              <a:ext cx="295275" cy="295275"/>
            </a:xfrm>
            <a:custGeom>
              <a:avLst/>
              <a:gdLst>
                <a:gd name="connsiteX0" fmla="*/ 66675 w 295275"/>
                <a:gd name="connsiteY0" fmla="*/ 0 h 295275"/>
                <a:gd name="connsiteX1" fmla="*/ 295275 w 295275"/>
                <a:gd name="connsiteY1" fmla="*/ 261938 h 295275"/>
                <a:gd name="connsiteX2" fmla="*/ 219075 w 295275"/>
                <a:gd name="connsiteY2" fmla="*/ 295275 h 295275"/>
                <a:gd name="connsiteX3" fmla="*/ 0 w 295275"/>
                <a:gd name="connsiteY3" fmla="*/ 38100 h 295275"/>
                <a:gd name="connsiteX4" fmla="*/ 66675 w 295275"/>
                <a:gd name="connsiteY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295275">
                  <a:moveTo>
                    <a:pt x="66675" y="0"/>
                  </a:moveTo>
                  <a:lnTo>
                    <a:pt x="295275" y="261938"/>
                  </a:lnTo>
                  <a:lnTo>
                    <a:pt x="219075" y="295275"/>
                  </a:lnTo>
                  <a:lnTo>
                    <a:pt x="0" y="381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215292" y="5872266"/>
              <a:ext cx="295275" cy="295275"/>
            </a:xfrm>
            <a:custGeom>
              <a:avLst/>
              <a:gdLst>
                <a:gd name="connsiteX0" fmla="*/ 66675 w 295275"/>
                <a:gd name="connsiteY0" fmla="*/ 0 h 295275"/>
                <a:gd name="connsiteX1" fmla="*/ 295275 w 295275"/>
                <a:gd name="connsiteY1" fmla="*/ 261938 h 295275"/>
                <a:gd name="connsiteX2" fmla="*/ 219075 w 295275"/>
                <a:gd name="connsiteY2" fmla="*/ 295275 h 295275"/>
                <a:gd name="connsiteX3" fmla="*/ 0 w 295275"/>
                <a:gd name="connsiteY3" fmla="*/ 38100 h 295275"/>
                <a:gd name="connsiteX4" fmla="*/ 66675 w 295275"/>
                <a:gd name="connsiteY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295275">
                  <a:moveTo>
                    <a:pt x="66675" y="0"/>
                  </a:moveTo>
                  <a:lnTo>
                    <a:pt x="295275" y="261938"/>
                  </a:lnTo>
                  <a:lnTo>
                    <a:pt x="219075" y="295275"/>
                  </a:lnTo>
                  <a:lnTo>
                    <a:pt x="0" y="381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2072381" y="5929357"/>
              <a:ext cx="295275" cy="295275"/>
            </a:xfrm>
            <a:custGeom>
              <a:avLst/>
              <a:gdLst>
                <a:gd name="connsiteX0" fmla="*/ 66675 w 295275"/>
                <a:gd name="connsiteY0" fmla="*/ 0 h 295275"/>
                <a:gd name="connsiteX1" fmla="*/ 295275 w 295275"/>
                <a:gd name="connsiteY1" fmla="*/ 261938 h 295275"/>
                <a:gd name="connsiteX2" fmla="*/ 219075 w 295275"/>
                <a:gd name="connsiteY2" fmla="*/ 295275 h 295275"/>
                <a:gd name="connsiteX3" fmla="*/ 0 w 295275"/>
                <a:gd name="connsiteY3" fmla="*/ 38100 h 295275"/>
                <a:gd name="connsiteX4" fmla="*/ 66675 w 295275"/>
                <a:gd name="connsiteY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295275">
                  <a:moveTo>
                    <a:pt x="66675" y="0"/>
                  </a:moveTo>
                  <a:lnTo>
                    <a:pt x="295275" y="261938"/>
                  </a:lnTo>
                  <a:lnTo>
                    <a:pt x="219075" y="295275"/>
                  </a:lnTo>
                  <a:lnTo>
                    <a:pt x="0" y="381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929470" y="5990515"/>
              <a:ext cx="295275" cy="295275"/>
            </a:xfrm>
            <a:custGeom>
              <a:avLst/>
              <a:gdLst>
                <a:gd name="connsiteX0" fmla="*/ 66675 w 295275"/>
                <a:gd name="connsiteY0" fmla="*/ 0 h 295275"/>
                <a:gd name="connsiteX1" fmla="*/ 295275 w 295275"/>
                <a:gd name="connsiteY1" fmla="*/ 261938 h 295275"/>
                <a:gd name="connsiteX2" fmla="*/ 219075 w 295275"/>
                <a:gd name="connsiteY2" fmla="*/ 295275 h 295275"/>
                <a:gd name="connsiteX3" fmla="*/ 0 w 295275"/>
                <a:gd name="connsiteY3" fmla="*/ 38100 h 295275"/>
                <a:gd name="connsiteX4" fmla="*/ 66675 w 295275"/>
                <a:gd name="connsiteY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295275">
                  <a:moveTo>
                    <a:pt x="66675" y="0"/>
                  </a:moveTo>
                  <a:lnTo>
                    <a:pt x="295275" y="261938"/>
                  </a:lnTo>
                  <a:lnTo>
                    <a:pt x="219075" y="295275"/>
                  </a:lnTo>
                  <a:lnTo>
                    <a:pt x="0" y="381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1781832" y="6043156"/>
              <a:ext cx="295275" cy="295275"/>
            </a:xfrm>
            <a:custGeom>
              <a:avLst/>
              <a:gdLst>
                <a:gd name="connsiteX0" fmla="*/ 66675 w 295275"/>
                <a:gd name="connsiteY0" fmla="*/ 0 h 295275"/>
                <a:gd name="connsiteX1" fmla="*/ 295275 w 295275"/>
                <a:gd name="connsiteY1" fmla="*/ 261938 h 295275"/>
                <a:gd name="connsiteX2" fmla="*/ 219075 w 295275"/>
                <a:gd name="connsiteY2" fmla="*/ 295275 h 295275"/>
                <a:gd name="connsiteX3" fmla="*/ 0 w 295275"/>
                <a:gd name="connsiteY3" fmla="*/ 38100 h 295275"/>
                <a:gd name="connsiteX4" fmla="*/ 66675 w 295275"/>
                <a:gd name="connsiteY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295275">
                  <a:moveTo>
                    <a:pt x="66675" y="0"/>
                  </a:moveTo>
                  <a:lnTo>
                    <a:pt x="295275" y="261938"/>
                  </a:lnTo>
                  <a:lnTo>
                    <a:pt x="219075" y="295275"/>
                  </a:lnTo>
                  <a:lnTo>
                    <a:pt x="0" y="381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6556490" y="4075953"/>
              <a:ext cx="173933" cy="400418"/>
            </a:xfrm>
            <a:custGeom>
              <a:avLst/>
              <a:gdLst>
                <a:gd name="connsiteX0" fmla="*/ 0 w 167342"/>
                <a:gd name="connsiteY0" fmla="*/ 322729 h 328706"/>
                <a:gd name="connsiteX1" fmla="*/ 95624 w 167342"/>
                <a:gd name="connsiteY1" fmla="*/ 0 h 328706"/>
                <a:gd name="connsiteX2" fmla="*/ 167342 w 167342"/>
                <a:gd name="connsiteY2" fmla="*/ 0 h 328706"/>
                <a:gd name="connsiteX3" fmla="*/ 71718 w 167342"/>
                <a:gd name="connsiteY3" fmla="*/ 328706 h 328706"/>
                <a:gd name="connsiteX4" fmla="*/ 0 w 167342"/>
                <a:gd name="connsiteY4" fmla="*/ 322729 h 32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342" h="328706">
                  <a:moveTo>
                    <a:pt x="0" y="322729"/>
                  </a:moveTo>
                  <a:lnTo>
                    <a:pt x="95624" y="0"/>
                  </a:lnTo>
                  <a:lnTo>
                    <a:pt x="167342" y="0"/>
                  </a:lnTo>
                  <a:lnTo>
                    <a:pt x="71718" y="328706"/>
                  </a:lnTo>
                  <a:lnTo>
                    <a:pt x="0" y="3227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3377623" y="4440518"/>
              <a:ext cx="549835" cy="669364"/>
            </a:xfrm>
            <a:custGeom>
              <a:avLst/>
              <a:gdLst>
                <a:gd name="connsiteX0" fmla="*/ 549835 w 549835"/>
                <a:gd name="connsiteY0" fmla="*/ 0 h 669364"/>
                <a:gd name="connsiteX1" fmla="*/ 119529 w 549835"/>
                <a:gd name="connsiteY1" fmla="*/ 669364 h 669364"/>
                <a:gd name="connsiteX2" fmla="*/ 0 w 549835"/>
                <a:gd name="connsiteY2" fmla="*/ 663388 h 669364"/>
                <a:gd name="connsiteX3" fmla="*/ 442258 w 549835"/>
                <a:gd name="connsiteY3" fmla="*/ 5976 h 669364"/>
                <a:gd name="connsiteX4" fmla="*/ 549835 w 549835"/>
                <a:gd name="connsiteY4" fmla="*/ 0 h 66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835" h="669364">
                  <a:moveTo>
                    <a:pt x="549835" y="0"/>
                  </a:moveTo>
                  <a:lnTo>
                    <a:pt x="119529" y="669364"/>
                  </a:lnTo>
                  <a:lnTo>
                    <a:pt x="0" y="663388"/>
                  </a:lnTo>
                  <a:lnTo>
                    <a:pt x="442258" y="5976"/>
                  </a:lnTo>
                  <a:lnTo>
                    <a:pt x="5498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5212399" y="3358776"/>
              <a:ext cx="537882" cy="77695"/>
            </a:xfrm>
            <a:custGeom>
              <a:avLst/>
              <a:gdLst>
                <a:gd name="connsiteX0" fmla="*/ 508000 w 537882"/>
                <a:gd name="connsiteY0" fmla="*/ 71718 h 77695"/>
                <a:gd name="connsiteX1" fmla="*/ 0 w 537882"/>
                <a:gd name="connsiteY1" fmla="*/ 77695 h 77695"/>
                <a:gd name="connsiteX2" fmla="*/ 29882 w 537882"/>
                <a:gd name="connsiteY2" fmla="*/ 0 h 77695"/>
                <a:gd name="connsiteX3" fmla="*/ 537882 w 537882"/>
                <a:gd name="connsiteY3" fmla="*/ 0 h 77695"/>
                <a:gd name="connsiteX4" fmla="*/ 508000 w 537882"/>
                <a:gd name="connsiteY4" fmla="*/ 71718 h 7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882" h="77695">
                  <a:moveTo>
                    <a:pt x="508000" y="71718"/>
                  </a:moveTo>
                  <a:lnTo>
                    <a:pt x="0" y="77695"/>
                  </a:lnTo>
                  <a:lnTo>
                    <a:pt x="29882" y="0"/>
                  </a:lnTo>
                  <a:lnTo>
                    <a:pt x="537882" y="0"/>
                  </a:lnTo>
                  <a:lnTo>
                    <a:pt x="508000" y="717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4686470" y="5815106"/>
              <a:ext cx="675341" cy="89647"/>
            </a:xfrm>
            <a:custGeom>
              <a:avLst/>
              <a:gdLst>
                <a:gd name="connsiteX0" fmla="*/ 35859 w 675341"/>
                <a:gd name="connsiteY0" fmla="*/ 0 h 89647"/>
                <a:gd name="connsiteX1" fmla="*/ 675341 w 675341"/>
                <a:gd name="connsiteY1" fmla="*/ 5976 h 89647"/>
                <a:gd name="connsiteX2" fmla="*/ 627529 w 675341"/>
                <a:gd name="connsiteY2" fmla="*/ 89647 h 89647"/>
                <a:gd name="connsiteX3" fmla="*/ 0 w 675341"/>
                <a:gd name="connsiteY3" fmla="*/ 83670 h 89647"/>
                <a:gd name="connsiteX4" fmla="*/ 35859 w 675341"/>
                <a:gd name="connsiteY4" fmla="*/ 0 h 8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341" h="89647">
                  <a:moveTo>
                    <a:pt x="35859" y="0"/>
                  </a:moveTo>
                  <a:lnTo>
                    <a:pt x="675341" y="5976"/>
                  </a:lnTo>
                  <a:lnTo>
                    <a:pt x="627529" y="89647"/>
                  </a:lnTo>
                  <a:lnTo>
                    <a:pt x="0" y="83670"/>
                  </a:lnTo>
                  <a:lnTo>
                    <a:pt x="35859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4848729" y="5081428"/>
              <a:ext cx="2811293" cy="1828800"/>
            </a:xfrm>
            <a:custGeom>
              <a:avLst/>
              <a:gdLst>
                <a:gd name="connsiteX0" fmla="*/ 0 w 2811293"/>
                <a:gd name="connsiteY0" fmla="*/ 1828800 h 1828800"/>
                <a:gd name="connsiteX1" fmla="*/ 846306 w 2811293"/>
                <a:gd name="connsiteY1" fmla="*/ 9728 h 1828800"/>
                <a:gd name="connsiteX2" fmla="*/ 2811293 w 2811293"/>
                <a:gd name="connsiteY2" fmla="*/ 0 h 1828800"/>
                <a:gd name="connsiteX3" fmla="*/ 0 w 2811293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293" h="1828800">
                  <a:moveTo>
                    <a:pt x="0" y="1828800"/>
                  </a:moveTo>
                  <a:lnTo>
                    <a:pt x="846306" y="9728"/>
                  </a:lnTo>
                  <a:lnTo>
                    <a:pt x="2811293" y="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6059193" y="2527469"/>
              <a:ext cx="1819072" cy="1575881"/>
            </a:xfrm>
            <a:custGeom>
              <a:avLst/>
              <a:gdLst>
                <a:gd name="connsiteX0" fmla="*/ 0 w 1819072"/>
                <a:gd name="connsiteY0" fmla="*/ 1527243 h 1575881"/>
                <a:gd name="connsiteX1" fmla="*/ 1819072 w 1819072"/>
                <a:gd name="connsiteY1" fmla="*/ 1575881 h 1575881"/>
                <a:gd name="connsiteX2" fmla="*/ 632298 w 1819072"/>
                <a:gd name="connsiteY2" fmla="*/ 0 h 1575881"/>
                <a:gd name="connsiteX3" fmla="*/ 0 w 1819072"/>
                <a:gd name="connsiteY3" fmla="*/ 1527243 h 157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072" h="1575881">
                  <a:moveTo>
                    <a:pt x="0" y="1527243"/>
                  </a:moveTo>
                  <a:lnTo>
                    <a:pt x="1819072" y="1575881"/>
                  </a:lnTo>
                  <a:lnTo>
                    <a:pt x="632298" y="0"/>
                  </a:lnTo>
                  <a:lnTo>
                    <a:pt x="0" y="152724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1987680" y="5077704"/>
              <a:ext cx="2367661" cy="1885160"/>
            </a:xfrm>
            <a:custGeom>
              <a:avLst/>
              <a:gdLst>
                <a:gd name="connsiteX0" fmla="*/ 2198451 w 2198451"/>
                <a:gd name="connsiteY0" fmla="*/ 38911 h 1741251"/>
                <a:gd name="connsiteX1" fmla="*/ 0 w 2198451"/>
                <a:gd name="connsiteY1" fmla="*/ 0 h 1741251"/>
                <a:gd name="connsiteX2" fmla="*/ 1332689 w 2198451"/>
                <a:gd name="connsiteY2" fmla="*/ 1741251 h 1741251"/>
                <a:gd name="connsiteX3" fmla="*/ 2198451 w 2198451"/>
                <a:gd name="connsiteY3" fmla="*/ 38911 h 174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451" h="1741251">
                  <a:moveTo>
                    <a:pt x="2198451" y="38911"/>
                  </a:moveTo>
                  <a:lnTo>
                    <a:pt x="0" y="0"/>
                  </a:lnTo>
                  <a:lnTo>
                    <a:pt x="1332689" y="1741251"/>
                  </a:lnTo>
                  <a:lnTo>
                    <a:pt x="2198451" y="389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 rot="10800000">
              <a:off x="2984942" y="2160794"/>
              <a:ext cx="2811293" cy="1828800"/>
            </a:xfrm>
            <a:custGeom>
              <a:avLst/>
              <a:gdLst>
                <a:gd name="connsiteX0" fmla="*/ 0 w 2811293"/>
                <a:gd name="connsiteY0" fmla="*/ 1828800 h 1828800"/>
                <a:gd name="connsiteX1" fmla="*/ 846306 w 2811293"/>
                <a:gd name="connsiteY1" fmla="*/ 9728 h 1828800"/>
                <a:gd name="connsiteX2" fmla="*/ 2811293 w 2811293"/>
                <a:gd name="connsiteY2" fmla="*/ 0 h 1828800"/>
                <a:gd name="connsiteX3" fmla="*/ 0 w 2811293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293" h="1828800">
                  <a:moveTo>
                    <a:pt x="0" y="1828800"/>
                  </a:moveTo>
                  <a:lnTo>
                    <a:pt x="846306" y="9728"/>
                  </a:lnTo>
                  <a:lnTo>
                    <a:pt x="2811293" y="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 rot="10800000">
              <a:off x="3927322" y="5815106"/>
              <a:ext cx="795007" cy="1404720"/>
            </a:xfrm>
            <a:custGeom>
              <a:avLst/>
              <a:gdLst>
                <a:gd name="connsiteX0" fmla="*/ 669365 w 776942"/>
                <a:gd name="connsiteY0" fmla="*/ 0 h 1470212"/>
                <a:gd name="connsiteX1" fmla="*/ 776942 w 776942"/>
                <a:gd name="connsiteY1" fmla="*/ 5976 h 1470212"/>
                <a:gd name="connsiteX2" fmla="*/ 77694 w 776942"/>
                <a:gd name="connsiteY2" fmla="*/ 1470212 h 1470212"/>
                <a:gd name="connsiteX3" fmla="*/ 0 w 776942"/>
                <a:gd name="connsiteY3" fmla="*/ 1470212 h 1470212"/>
                <a:gd name="connsiteX4" fmla="*/ 669365 w 776942"/>
                <a:gd name="connsiteY4" fmla="*/ 0 h 147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6942" h="1470212">
                  <a:moveTo>
                    <a:pt x="669365" y="0"/>
                  </a:moveTo>
                  <a:lnTo>
                    <a:pt x="776942" y="5976"/>
                  </a:lnTo>
                  <a:lnTo>
                    <a:pt x="77694" y="1470212"/>
                  </a:lnTo>
                  <a:lnTo>
                    <a:pt x="0" y="1470212"/>
                  </a:lnTo>
                  <a:lnTo>
                    <a:pt x="669365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969105" y="4362824"/>
              <a:ext cx="2994212" cy="83670"/>
            </a:xfrm>
            <a:custGeom>
              <a:avLst/>
              <a:gdLst>
                <a:gd name="connsiteX0" fmla="*/ 0 w 2994212"/>
                <a:gd name="connsiteY0" fmla="*/ 0 h 83670"/>
                <a:gd name="connsiteX1" fmla="*/ 2994212 w 2994212"/>
                <a:gd name="connsiteY1" fmla="*/ 41835 h 83670"/>
                <a:gd name="connsiteX2" fmla="*/ 2958353 w 2994212"/>
                <a:gd name="connsiteY2" fmla="*/ 83670 h 83670"/>
                <a:gd name="connsiteX3" fmla="*/ 5976 w 2994212"/>
                <a:gd name="connsiteY3" fmla="*/ 53788 h 83670"/>
                <a:gd name="connsiteX4" fmla="*/ 0 w 2994212"/>
                <a:gd name="connsiteY4" fmla="*/ 0 h 8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4212" h="83670">
                  <a:moveTo>
                    <a:pt x="0" y="0"/>
                  </a:moveTo>
                  <a:lnTo>
                    <a:pt x="2994212" y="41835"/>
                  </a:lnTo>
                  <a:lnTo>
                    <a:pt x="2958353" y="83670"/>
                  </a:lnTo>
                  <a:lnTo>
                    <a:pt x="5976" y="53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6527224" y="4476371"/>
              <a:ext cx="3454400" cy="83671"/>
            </a:xfrm>
            <a:custGeom>
              <a:avLst/>
              <a:gdLst>
                <a:gd name="connsiteX0" fmla="*/ 17929 w 3454400"/>
                <a:gd name="connsiteY0" fmla="*/ 0 h 83671"/>
                <a:gd name="connsiteX1" fmla="*/ 3448424 w 3454400"/>
                <a:gd name="connsiteY1" fmla="*/ 23906 h 83671"/>
                <a:gd name="connsiteX2" fmla="*/ 3454400 w 3454400"/>
                <a:gd name="connsiteY2" fmla="*/ 83671 h 83671"/>
                <a:gd name="connsiteX3" fmla="*/ 0 w 3454400"/>
                <a:gd name="connsiteY3" fmla="*/ 65741 h 83671"/>
                <a:gd name="connsiteX4" fmla="*/ 17929 w 3454400"/>
                <a:gd name="connsiteY4" fmla="*/ 0 h 8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4400" h="83671">
                  <a:moveTo>
                    <a:pt x="17929" y="0"/>
                  </a:moveTo>
                  <a:lnTo>
                    <a:pt x="3448424" y="23906"/>
                  </a:lnTo>
                  <a:lnTo>
                    <a:pt x="3454400" y="83671"/>
                  </a:lnTo>
                  <a:lnTo>
                    <a:pt x="0" y="65741"/>
                  </a:lnTo>
                  <a:lnTo>
                    <a:pt x="17929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5726376" y="1476188"/>
              <a:ext cx="818776" cy="1960283"/>
            </a:xfrm>
            <a:custGeom>
              <a:avLst/>
              <a:gdLst>
                <a:gd name="connsiteX0" fmla="*/ 65741 w 818776"/>
                <a:gd name="connsiteY0" fmla="*/ 1960283 h 1960283"/>
                <a:gd name="connsiteX1" fmla="*/ 818776 w 818776"/>
                <a:gd name="connsiteY1" fmla="*/ 0 h 1960283"/>
                <a:gd name="connsiteX2" fmla="*/ 741082 w 818776"/>
                <a:gd name="connsiteY2" fmla="*/ 5977 h 1960283"/>
                <a:gd name="connsiteX3" fmla="*/ 0 w 818776"/>
                <a:gd name="connsiteY3" fmla="*/ 1960283 h 1960283"/>
                <a:gd name="connsiteX4" fmla="*/ 65741 w 818776"/>
                <a:gd name="connsiteY4" fmla="*/ 1960283 h 196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776" h="1960283">
                  <a:moveTo>
                    <a:pt x="65741" y="1960283"/>
                  </a:moveTo>
                  <a:lnTo>
                    <a:pt x="818776" y="0"/>
                  </a:lnTo>
                  <a:lnTo>
                    <a:pt x="741082" y="5977"/>
                  </a:lnTo>
                  <a:lnTo>
                    <a:pt x="0" y="1960283"/>
                  </a:lnTo>
                  <a:lnTo>
                    <a:pt x="65741" y="1960283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779602" y="1723553"/>
              <a:ext cx="3330493" cy="3849815"/>
              <a:chOff x="714350" y="1780638"/>
              <a:chExt cx="4635862" cy="5140489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714350" y="1780638"/>
                <a:ext cx="4635862" cy="5140489"/>
                <a:chOff x="714350" y="1780638"/>
                <a:chExt cx="4635862" cy="5140489"/>
              </a:xfrm>
            </p:grpSpPr>
            <p:sp>
              <p:nvSpPr>
                <p:cNvPr id="71" name="원통형 78">
                  <a:extLst>
                    <a:ext uri="{FF2B5EF4-FFF2-40B4-BE49-F238E27FC236}">
                      <a16:creationId xmlns:a16="http://schemas.microsoft.com/office/drawing/2014/main" id="{98441D1D-5ABD-42A5-9259-5E7EF779C675}"/>
                    </a:ext>
                  </a:extLst>
                </p:cNvPr>
                <p:cNvSpPr/>
                <p:nvPr/>
              </p:nvSpPr>
              <p:spPr>
                <a:xfrm rot="16200000">
                  <a:off x="985690" y="2613520"/>
                  <a:ext cx="256161" cy="638051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원통형 78">
                  <a:extLst>
                    <a:ext uri="{FF2B5EF4-FFF2-40B4-BE49-F238E27FC236}">
                      <a16:creationId xmlns:a16="http://schemas.microsoft.com/office/drawing/2014/main" id="{98441D1D-5ABD-42A5-9259-5E7EF779C675}"/>
                    </a:ext>
                  </a:extLst>
                </p:cNvPr>
                <p:cNvSpPr/>
                <p:nvPr/>
              </p:nvSpPr>
              <p:spPr>
                <a:xfrm rot="16200000">
                  <a:off x="3798128" y="2586116"/>
                  <a:ext cx="256161" cy="692859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원통형 9">
                  <a:extLst>
                    <a:ext uri="{FF2B5EF4-FFF2-40B4-BE49-F238E27FC236}">
                      <a16:creationId xmlns:a16="http://schemas.microsoft.com/office/drawing/2014/main" id="{23731433-865C-4269-971A-DCC7D5C3F3EB}"/>
                    </a:ext>
                  </a:extLst>
                </p:cNvPr>
                <p:cNvSpPr/>
                <p:nvPr/>
              </p:nvSpPr>
              <p:spPr>
                <a:xfrm>
                  <a:off x="4263479" y="2062262"/>
                  <a:ext cx="198841" cy="4717915"/>
                </a:xfrm>
                <a:prstGeom prst="can">
                  <a:avLst/>
                </a:prstGeom>
                <a:solidFill>
                  <a:srgbClr val="2E6CA4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5A14643-2C65-4944-826C-E2FB65E7A6C5}"/>
                    </a:ext>
                  </a:extLst>
                </p:cNvPr>
                <p:cNvSpPr/>
                <p:nvPr/>
              </p:nvSpPr>
              <p:spPr>
                <a:xfrm>
                  <a:off x="4009264" y="6599772"/>
                  <a:ext cx="707183" cy="321355"/>
                </a:xfrm>
                <a:prstGeom prst="ellipse">
                  <a:avLst/>
                </a:prstGeom>
                <a:ln>
                  <a:noFill/>
                </a:ln>
                <a:scene3d>
                  <a:camera prst="orthographicFront">
                    <a:rot lat="16478573" lon="15899182" rev="5699304"/>
                  </a:camera>
                  <a:lightRig rig="threePt" dir="t"/>
                </a:scene3d>
                <a:sp3d extrusionH="25400">
                  <a:bevelT w="0" h="0"/>
                  <a:extrusionClr>
                    <a:schemeClr val="tx2">
                      <a:lumMod val="40000"/>
                      <a:lumOff val="6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EC010A8D-D62D-4A4D-91FC-F99D42B62A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rcRect l="28144" r="26979"/>
                <a:stretch/>
              </p:blipFill>
              <p:spPr>
                <a:xfrm rot="16200000">
                  <a:off x="1901320" y="1209389"/>
                  <a:ext cx="1028626" cy="3402565"/>
                </a:xfrm>
                <a:prstGeom prst="rect">
                  <a:avLst/>
                </a:prstGeom>
              </p:spPr>
            </p:pic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7493FD5C-28D1-4EBF-A223-C17D579316B1}"/>
                    </a:ext>
                  </a:extLst>
                </p:cNvPr>
                <p:cNvSpPr/>
                <p:nvPr/>
              </p:nvSpPr>
              <p:spPr>
                <a:xfrm>
                  <a:off x="1214508" y="2630946"/>
                  <a:ext cx="2373131" cy="58691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D1EF5999-8553-43C2-AFAC-FEEECDB5587A}"/>
                    </a:ext>
                  </a:extLst>
                </p:cNvPr>
                <p:cNvSpPr/>
                <p:nvPr/>
              </p:nvSpPr>
              <p:spPr>
                <a:xfrm>
                  <a:off x="1301461" y="2726516"/>
                  <a:ext cx="437497" cy="39577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  <a:scene3d>
                  <a:camera prst="orthographicFront"/>
                  <a:lightRig rig="soft" dir="t">
                    <a:rot lat="0" lon="0" rev="15600000"/>
                  </a:lightRig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 prstMaterial="softEdge">
                    <a:bevelT w="25400" h="38100"/>
                  </a:sp3d>
                </a:bodyPr>
                <a:lstStyle/>
                <a:p>
                  <a:pPr algn="ctr"/>
                  <a:endParaRPr lang="ko-KR" altLang="en-US" b="1">
                    <a:ln/>
                    <a:solidFill>
                      <a:schemeClr val="accent4"/>
                    </a:solidFill>
                  </a:endParaRPr>
                </a:p>
              </p:txBody>
            </p:sp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9E1E9D53-9EC7-4C11-91B1-667EC2F26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85908" y="2668351"/>
                  <a:ext cx="475529" cy="512108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4393516-1B31-4DC5-B187-034C06556842}"/>
                    </a:ext>
                  </a:extLst>
                </p:cNvPr>
                <p:cNvSpPr txBox="1"/>
                <p:nvPr/>
              </p:nvSpPr>
              <p:spPr>
                <a:xfrm>
                  <a:off x="2059605" y="2749747"/>
                  <a:ext cx="1694403" cy="349316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100" dirty="0" err="1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동시신호</a:t>
                  </a:r>
                  <a:r>
                    <a:rPr lang="ko-KR" altLang="en-US" sz="1100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 </a:t>
                  </a:r>
                  <a:r>
                    <a:rPr lang="en-US" altLang="ko-KR" sz="1100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60</a:t>
                  </a:r>
                  <a:r>
                    <a:rPr lang="ko-KR" altLang="en-US" sz="1100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D1EF5999-8553-43C2-AFAC-FEEECDB5587A}"/>
                    </a:ext>
                  </a:extLst>
                </p:cNvPr>
                <p:cNvSpPr/>
                <p:nvPr/>
              </p:nvSpPr>
              <p:spPr>
                <a:xfrm>
                  <a:off x="3375498" y="1780638"/>
                  <a:ext cx="1974714" cy="41188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scene3d>
                  <a:camera prst="orthographicFront"/>
                  <a:lightRig rig="soft" dir="t">
                    <a:rot lat="0" lon="0" rev="15600000"/>
                  </a:lightRig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 prstMaterial="softEdge">
                    <a:bevelT w="25400" h="38100"/>
                  </a:sp3d>
                </a:bodyPr>
                <a:lstStyle/>
                <a:p>
                  <a:pPr algn="ctr"/>
                  <a:endParaRPr lang="ko-KR" altLang="en-US" b="1">
                    <a:ln>
                      <a:solidFill>
                        <a:schemeClr val="tx1"/>
                      </a:solidFill>
                    </a:ln>
                    <a:solidFill>
                      <a:schemeClr val="bg2">
                        <a:lumMod val="90000"/>
                      </a:schemeClr>
                    </a:solidFill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4393516-1B31-4DC5-B187-034C06556842}"/>
                    </a:ext>
                  </a:extLst>
                </p:cNvPr>
                <p:cNvSpPr txBox="1"/>
                <p:nvPr/>
              </p:nvSpPr>
              <p:spPr>
                <a:xfrm>
                  <a:off x="3793223" y="1828339"/>
                  <a:ext cx="1139264" cy="215444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태 양 열 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FC39483-925A-4E2C-9405-066B0DCA5B0C}"/>
                  </a:ext>
                </a:extLst>
              </p:cNvPr>
              <p:cNvGrpSpPr/>
              <p:nvPr/>
            </p:nvGrpSpPr>
            <p:grpSpPr>
              <a:xfrm>
                <a:off x="4003986" y="3217788"/>
                <a:ext cx="752536" cy="3076015"/>
                <a:chOff x="8291766" y="769835"/>
                <a:chExt cx="1820235" cy="4796077"/>
              </a:xfrm>
            </p:grpSpPr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999AC156-FD5F-40CA-A82D-DD835C95A71E}"/>
                    </a:ext>
                  </a:extLst>
                </p:cNvPr>
                <p:cNvSpPr/>
                <p:nvPr/>
              </p:nvSpPr>
              <p:spPr>
                <a:xfrm>
                  <a:off x="8436203" y="4815840"/>
                  <a:ext cx="168396" cy="256831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사각형: 잘린 대각선 방향 모서리 3">
                  <a:extLst>
                    <a:ext uri="{FF2B5EF4-FFF2-40B4-BE49-F238E27FC236}">
                      <a16:creationId xmlns:a16="http://schemas.microsoft.com/office/drawing/2014/main" id="{1DFB88D2-9AB8-4BA7-A2EB-31299858350D}"/>
                    </a:ext>
                  </a:extLst>
                </p:cNvPr>
                <p:cNvSpPr/>
                <p:nvPr/>
              </p:nvSpPr>
              <p:spPr>
                <a:xfrm>
                  <a:off x="8604599" y="4859889"/>
                  <a:ext cx="1045832" cy="235630"/>
                </a:xfrm>
                <a:prstGeom prst="snip2Diag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자유형 16">
                  <a:extLst>
                    <a:ext uri="{FF2B5EF4-FFF2-40B4-BE49-F238E27FC236}">
                      <a16:creationId xmlns:a16="http://schemas.microsoft.com/office/drawing/2014/main" id="{39EC1B02-773C-482D-9870-D5BE594A3169}"/>
                    </a:ext>
                  </a:extLst>
                </p:cNvPr>
                <p:cNvSpPr/>
                <p:nvPr/>
              </p:nvSpPr>
              <p:spPr>
                <a:xfrm rot="10800000">
                  <a:off x="9497076" y="4809437"/>
                  <a:ext cx="266909" cy="276998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실행 단추: 소리 60">
                  <a:hlinkClick r:id="" action="ppaction://noaction" highlightClick="1">
                    <a:snd r:embed="rId4" name="applause.wav"/>
                  </a:hlinkClick>
                  <a:extLst>
                    <a:ext uri="{FF2B5EF4-FFF2-40B4-BE49-F238E27FC236}">
                      <a16:creationId xmlns:a16="http://schemas.microsoft.com/office/drawing/2014/main" id="{D370E675-1D2F-47B0-B0D8-83ADB8D4DB50}"/>
                    </a:ext>
                  </a:extLst>
                </p:cNvPr>
                <p:cNvSpPr/>
                <p:nvPr/>
              </p:nvSpPr>
              <p:spPr>
                <a:xfrm>
                  <a:off x="9259531" y="4947936"/>
                  <a:ext cx="254194" cy="152589"/>
                </a:xfrm>
                <a:prstGeom prst="actionButtonSound">
                  <a:avLst/>
                </a:prstGeom>
                <a:solidFill>
                  <a:srgbClr val="0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B9C15FC1-59D9-48E9-8CDB-874160C2366E}"/>
                    </a:ext>
                  </a:extLst>
                </p:cNvPr>
                <p:cNvGrpSpPr/>
                <p:nvPr/>
              </p:nvGrpSpPr>
              <p:grpSpPr>
                <a:xfrm>
                  <a:off x="8301203" y="769835"/>
                  <a:ext cx="1443968" cy="4796077"/>
                  <a:chOff x="8411441" y="1273841"/>
                  <a:chExt cx="1176260" cy="3402565"/>
                </a:xfrm>
              </p:grpSpPr>
              <p:pic>
                <p:nvPicPr>
                  <p:cNvPr id="69" name="그림 68">
                    <a:extLst>
                      <a:ext uri="{FF2B5EF4-FFF2-40B4-BE49-F238E27FC236}">
                        <a16:creationId xmlns:a16="http://schemas.microsoft.com/office/drawing/2014/main" id="{58CA3428-0970-45F3-9E8C-C6B3CA284C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28144" r="26979"/>
                  <a:stretch/>
                </p:blipFill>
                <p:spPr>
                  <a:xfrm>
                    <a:off x="8411441" y="1273841"/>
                    <a:ext cx="1176260" cy="3402565"/>
                  </a:xfrm>
                  <a:prstGeom prst="rect">
                    <a:avLst/>
                  </a:prstGeom>
                </p:spPr>
              </p:pic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7EEC2F09-6699-4047-8FD5-84E7A50296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92847" y="2566678"/>
                    <a:ext cx="2365318" cy="803121"/>
                  </a:xfrm>
                  <a:prstGeom prst="rect">
                    <a:avLst/>
                  </a:prstGeom>
                  <a:solidFill>
                    <a:srgbClr val="00B050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86709EA1-1C10-432D-86BD-A91061DD6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4641" y="1608275"/>
                  <a:ext cx="838005" cy="835018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38D51FD-D691-4711-9B59-7CA62BAADB7B}"/>
                    </a:ext>
                  </a:extLst>
                </p:cNvPr>
                <p:cNvSpPr txBox="1"/>
                <p:nvPr/>
              </p:nvSpPr>
              <p:spPr>
                <a:xfrm>
                  <a:off x="8668717" y="2481589"/>
                  <a:ext cx="631448" cy="1794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건</a:t>
                  </a:r>
                  <a:endParaRPr lang="en-US" altLang="ko-KR" sz="10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너 가</a:t>
                  </a:r>
                  <a:endParaRPr lang="en-US" altLang="ko-KR" sz="10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시</a:t>
                  </a:r>
                  <a:endParaRPr lang="en-US" altLang="ko-KR" sz="10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오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E6282FC-DD71-4B59-95EC-3316423AF5DA}"/>
                    </a:ext>
                  </a:extLst>
                </p:cNvPr>
                <p:cNvSpPr txBox="1"/>
                <p:nvPr/>
              </p:nvSpPr>
              <p:spPr>
                <a:xfrm>
                  <a:off x="8291766" y="4299489"/>
                  <a:ext cx="1406168" cy="448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30</a:t>
                  </a:r>
                  <a:r>
                    <a:rPr lang="ko-KR" altLang="en-US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  <p:sp>
              <p:nvSpPr>
                <p:cNvPr id="66" name="자유형 56">
                  <a:extLst>
                    <a:ext uri="{FF2B5EF4-FFF2-40B4-BE49-F238E27FC236}">
                      <a16:creationId xmlns:a16="http://schemas.microsoft.com/office/drawing/2014/main" id="{75D32F0B-9654-491B-AC99-02640FD7C4CD}"/>
                    </a:ext>
                  </a:extLst>
                </p:cNvPr>
                <p:cNvSpPr/>
                <p:nvPr/>
              </p:nvSpPr>
              <p:spPr>
                <a:xfrm>
                  <a:off x="9540851" y="1455058"/>
                  <a:ext cx="237269" cy="3640474"/>
                </a:xfrm>
                <a:custGeom>
                  <a:avLst/>
                  <a:gdLst>
                    <a:gd name="connsiteX0" fmla="*/ 0 w 266007"/>
                    <a:gd name="connsiteY0" fmla="*/ 0 h 3782291"/>
                    <a:gd name="connsiteX1" fmla="*/ 0 w 266007"/>
                    <a:gd name="connsiteY1" fmla="*/ 3532909 h 3782291"/>
                    <a:gd name="connsiteX2" fmla="*/ 266007 w 266007"/>
                    <a:gd name="connsiteY2" fmla="*/ 3782291 h 3782291"/>
                    <a:gd name="connsiteX3" fmla="*/ 257694 w 266007"/>
                    <a:gd name="connsiteY3" fmla="*/ 249382 h 3782291"/>
                    <a:gd name="connsiteX4" fmla="*/ 0 w 266007"/>
                    <a:gd name="connsiteY4" fmla="*/ 0 h 378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007" h="3782291">
                      <a:moveTo>
                        <a:pt x="0" y="0"/>
                      </a:moveTo>
                      <a:lnTo>
                        <a:pt x="0" y="3532909"/>
                      </a:lnTo>
                      <a:lnTo>
                        <a:pt x="266007" y="3782291"/>
                      </a:lnTo>
                      <a:lnTo>
                        <a:pt x="257694" y="2493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6218030-E7B5-42DB-9CA5-630142D28B17}"/>
                    </a:ext>
                  </a:extLst>
                </p:cNvPr>
                <p:cNvSpPr txBox="1"/>
                <p:nvPr/>
              </p:nvSpPr>
              <p:spPr>
                <a:xfrm>
                  <a:off x="9526945" y="1529493"/>
                  <a:ext cx="232204" cy="2723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교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통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정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보 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115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ko-KR" altLang="en-US" sz="115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E23B17B-2149-4C7C-8913-14BBF94C08D3}"/>
                    </a:ext>
                  </a:extLst>
                </p:cNvPr>
                <p:cNvSpPr txBox="1"/>
                <p:nvPr/>
              </p:nvSpPr>
              <p:spPr>
                <a:xfrm>
                  <a:off x="9170047" y="4498431"/>
                  <a:ext cx="941954" cy="3844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30</a:t>
                  </a:r>
                  <a:endParaRPr lang="ko-KR" altLang="en-US" sz="6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</p:grpSp>
        <p:grpSp>
          <p:nvGrpSpPr>
            <p:cNvPr id="50" name="그룹 49"/>
            <p:cNvGrpSpPr/>
            <p:nvPr/>
          </p:nvGrpSpPr>
          <p:grpSpPr>
            <a:xfrm>
              <a:off x="8104749" y="5279281"/>
              <a:ext cx="406465" cy="1471720"/>
              <a:chOff x="1576062" y="6371139"/>
              <a:chExt cx="164179" cy="55861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54" name="Freeform 1591"/>
              <p:cNvSpPr>
                <a:spLocks noEditPoints="1"/>
              </p:cNvSpPr>
              <p:nvPr/>
            </p:nvSpPr>
            <p:spPr bwMode="auto">
              <a:xfrm>
                <a:off x="1576062" y="6474467"/>
                <a:ext cx="164179" cy="455288"/>
              </a:xfrm>
              <a:custGeom>
                <a:avLst/>
                <a:gdLst>
                  <a:gd name="T0" fmla="*/ 2147483647 w 70"/>
                  <a:gd name="T1" fmla="*/ 0 h 182"/>
                  <a:gd name="T2" fmla="*/ 2147483647 w 70"/>
                  <a:gd name="T3" fmla="*/ 0 h 182"/>
                  <a:gd name="T4" fmla="*/ 2147483647 w 70"/>
                  <a:gd name="T5" fmla="*/ 0 h 182"/>
                  <a:gd name="T6" fmla="*/ 2147483647 w 70"/>
                  <a:gd name="T7" fmla="*/ 2147483647 h 182"/>
                  <a:gd name="T8" fmla="*/ 2147483647 w 70"/>
                  <a:gd name="T9" fmla="*/ 0 h 182"/>
                  <a:gd name="T10" fmla="*/ 2147483647 w 70"/>
                  <a:gd name="T11" fmla="*/ 0 h 182"/>
                  <a:gd name="T12" fmla="*/ 2147483647 w 70"/>
                  <a:gd name="T13" fmla="*/ 0 h 182"/>
                  <a:gd name="T14" fmla="*/ 2147483647 w 70"/>
                  <a:gd name="T15" fmla="*/ 0 h 182"/>
                  <a:gd name="T16" fmla="*/ 2147483647 w 70"/>
                  <a:gd name="T17" fmla="*/ 2147483647 h 182"/>
                  <a:gd name="T18" fmla="*/ 0 w 70"/>
                  <a:gd name="T19" fmla="*/ 2147483647 h 182"/>
                  <a:gd name="T20" fmla="*/ 0 w 70"/>
                  <a:gd name="T21" fmla="*/ 2147483647 h 182"/>
                  <a:gd name="T22" fmla="*/ 2147483647 w 70"/>
                  <a:gd name="T23" fmla="*/ 2147483647 h 182"/>
                  <a:gd name="T24" fmla="*/ 2147483647 w 70"/>
                  <a:gd name="T25" fmla="*/ 2147483647 h 182"/>
                  <a:gd name="T26" fmla="*/ 2147483647 w 70"/>
                  <a:gd name="T27" fmla="*/ 2147483647 h 182"/>
                  <a:gd name="T28" fmla="*/ 2147483647 w 70"/>
                  <a:gd name="T29" fmla="*/ 2147483647 h 182"/>
                  <a:gd name="T30" fmla="*/ 2147483647 w 70"/>
                  <a:gd name="T31" fmla="*/ 2147483647 h 182"/>
                  <a:gd name="T32" fmla="*/ 2147483647 w 70"/>
                  <a:gd name="T33" fmla="*/ 2147483647 h 182"/>
                  <a:gd name="T34" fmla="*/ 2147483647 w 70"/>
                  <a:gd name="T35" fmla="*/ 2147483647 h 182"/>
                  <a:gd name="T36" fmla="*/ 2147483647 w 70"/>
                  <a:gd name="T37" fmla="*/ 2147483647 h 182"/>
                  <a:gd name="T38" fmla="*/ 2147483647 w 70"/>
                  <a:gd name="T39" fmla="*/ 2147483647 h 182"/>
                  <a:gd name="T40" fmla="*/ 2147483647 w 70"/>
                  <a:gd name="T41" fmla="*/ 2147483647 h 182"/>
                  <a:gd name="T42" fmla="*/ 2147483647 w 70"/>
                  <a:gd name="T43" fmla="*/ 2147483647 h 182"/>
                  <a:gd name="T44" fmla="*/ 2147483647 w 70"/>
                  <a:gd name="T45" fmla="*/ 2147483647 h 182"/>
                  <a:gd name="T46" fmla="*/ 2147483647 w 70"/>
                  <a:gd name="T47" fmla="*/ 2147483647 h 182"/>
                  <a:gd name="T48" fmla="*/ 2147483647 w 70"/>
                  <a:gd name="T49" fmla="*/ 2147483647 h 182"/>
                  <a:gd name="T50" fmla="*/ 2147483647 w 70"/>
                  <a:gd name="T51" fmla="*/ 2147483647 h 182"/>
                  <a:gd name="T52" fmla="*/ 2147483647 w 70"/>
                  <a:gd name="T53" fmla="*/ 2147483647 h 182"/>
                  <a:gd name="T54" fmla="*/ 2147483647 w 70"/>
                  <a:gd name="T55" fmla="*/ 2147483647 h 182"/>
                  <a:gd name="T56" fmla="*/ 2147483647 w 70"/>
                  <a:gd name="T57" fmla="*/ 2147483647 h 182"/>
                  <a:gd name="T58" fmla="*/ 2147483647 w 70"/>
                  <a:gd name="T59" fmla="*/ 2147483647 h 182"/>
                  <a:gd name="T60" fmla="*/ 2147483647 w 70"/>
                  <a:gd name="T61" fmla="*/ 2147483647 h 182"/>
                  <a:gd name="T62" fmla="*/ 2147483647 w 70"/>
                  <a:gd name="T63" fmla="*/ 2147483647 h 182"/>
                  <a:gd name="T64" fmla="*/ 2147483647 w 70"/>
                  <a:gd name="T65" fmla="*/ 2147483647 h 182"/>
                  <a:gd name="T66" fmla="*/ 2147483647 w 70"/>
                  <a:gd name="T67" fmla="*/ 2147483647 h 182"/>
                  <a:gd name="T68" fmla="*/ 2147483647 w 70"/>
                  <a:gd name="T69" fmla="*/ 2147483647 h 182"/>
                  <a:gd name="T70" fmla="*/ 2147483647 w 70"/>
                  <a:gd name="T71" fmla="*/ 0 h 182"/>
                  <a:gd name="T72" fmla="*/ 2147483647 w 70"/>
                  <a:gd name="T73" fmla="*/ 2147483647 h 182"/>
                  <a:gd name="T74" fmla="*/ 2147483647 w 70"/>
                  <a:gd name="T75" fmla="*/ 2147483647 h 18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82"/>
                  <a:gd name="T116" fmla="*/ 70 w 70"/>
                  <a:gd name="T117" fmla="*/ 182 h 18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82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2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6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10" y="170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2"/>
                    </a:lnTo>
                    <a:lnTo>
                      <a:pt x="22" y="182"/>
                    </a:lnTo>
                    <a:lnTo>
                      <a:pt x="26" y="182"/>
                    </a:lnTo>
                    <a:lnTo>
                      <a:pt x="28" y="178"/>
                    </a:lnTo>
                    <a:lnTo>
                      <a:pt x="32" y="174"/>
                    </a:lnTo>
                    <a:lnTo>
                      <a:pt x="32" y="170"/>
                    </a:lnTo>
                    <a:lnTo>
                      <a:pt x="32" y="104"/>
                    </a:lnTo>
                    <a:lnTo>
                      <a:pt x="40" y="104"/>
                    </a:lnTo>
                    <a:lnTo>
                      <a:pt x="40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2"/>
                    </a:lnTo>
                    <a:lnTo>
                      <a:pt x="54" y="182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70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80"/>
                    </a:lnTo>
                    <a:lnTo>
                      <a:pt x="64" y="78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70" y="68"/>
                    </a:lnTo>
                    <a:lnTo>
                      <a:pt x="70" y="14"/>
                    </a:lnTo>
                    <a:lnTo>
                      <a:pt x="68" y="10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6" y="0"/>
                    </a:lnTo>
                    <a:close/>
                    <a:moveTo>
                      <a:pt x="36" y="10"/>
                    </a:moveTo>
                    <a:lnTo>
                      <a:pt x="36" y="8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 w="9525">
                <a:solidFill>
                  <a:srgbClr val="40404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Freeform 1586"/>
              <p:cNvSpPr>
                <a:spLocks/>
              </p:cNvSpPr>
              <p:nvPr/>
            </p:nvSpPr>
            <p:spPr bwMode="auto">
              <a:xfrm>
                <a:off x="1622903" y="6371139"/>
                <a:ext cx="82090" cy="90411"/>
              </a:xfrm>
              <a:custGeom>
                <a:avLst/>
                <a:gdLst>
                  <a:gd name="T0" fmla="*/ 2147483647 w 36"/>
                  <a:gd name="T1" fmla="*/ 2147483647 h 36"/>
                  <a:gd name="T2" fmla="*/ 2147483647 w 36"/>
                  <a:gd name="T3" fmla="*/ 2147483647 h 36"/>
                  <a:gd name="T4" fmla="*/ 2147483647 w 36"/>
                  <a:gd name="T5" fmla="*/ 2147483647 h 36"/>
                  <a:gd name="T6" fmla="*/ 2147483647 w 36"/>
                  <a:gd name="T7" fmla="*/ 2147483647 h 36"/>
                  <a:gd name="T8" fmla="*/ 2147483647 w 36"/>
                  <a:gd name="T9" fmla="*/ 2147483647 h 36"/>
                  <a:gd name="T10" fmla="*/ 2147483647 w 36"/>
                  <a:gd name="T11" fmla="*/ 2147483647 h 36"/>
                  <a:gd name="T12" fmla="*/ 2147483647 w 36"/>
                  <a:gd name="T13" fmla="*/ 2147483647 h 36"/>
                  <a:gd name="T14" fmla="*/ 2147483647 w 36"/>
                  <a:gd name="T15" fmla="*/ 2147483647 h 36"/>
                  <a:gd name="T16" fmla="*/ 2147483647 w 36"/>
                  <a:gd name="T17" fmla="*/ 2147483647 h 36"/>
                  <a:gd name="T18" fmla="*/ 2147483647 w 36"/>
                  <a:gd name="T19" fmla="*/ 2147483647 h 36"/>
                  <a:gd name="T20" fmla="*/ 0 w 36"/>
                  <a:gd name="T21" fmla="*/ 2147483647 h 36"/>
                  <a:gd name="T22" fmla="*/ 0 w 36"/>
                  <a:gd name="T23" fmla="*/ 2147483647 h 36"/>
                  <a:gd name="T24" fmla="*/ 2147483647 w 36"/>
                  <a:gd name="T25" fmla="*/ 2147483647 h 36"/>
                  <a:gd name="T26" fmla="*/ 2147483647 w 36"/>
                  <a:gd name="T27" fmla="*/ 2147483647 h 36"/>
                  <a:gd name="T28" fmla="*/ 2147483647 w 36"/>
                  <a:gd name="T29" fmla="*/ 2147483647 h 36"/>
                  <a:gd name="T30" fmla="*/ 2147483647 w 36"/>
                  <a:gd name="T31" fmla="*/ 0 h 36"/>
                  <a:gd name="T32" fmla="*/ 2147483647 w 36"/>
                  <a:gd name="T33" fmla="*/ 0 h 36"/>
                  <a:gd name="T34" fmla="*/ 2147483647 w 36"/>
                  <a:gd name="T35" fmla="*/ 2147483647 h 36"/>
                  <a:gd name="T36" fmla="*/ 2147483647 w 36"/>
                  <a:gd name="T37" fmla="*/ 2147483647 h 36"/>
                  <a:gd name="T38" fmla="*/ 2147483647 w 36"/>
                  <a:gd name="T39" fmla="*/ 2147483647 h 36"/>
                  <a:gd name="T40" fmla="*/ 2147483647 w 36"/>
                  <a:gd name="T41" fmla="*/ 2147483647 h 36"/>
                  <a:gd name="T42" fmla="*/ 2147483647 w 36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"/>
                  <a:gd name="T67" fmla="*/ 0 h 36"/>
                  <a:gd name="T68" fmla="*/ 36 w 36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" h="36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6" y="34"/>
                    </a:lnTo>
                    <a:lnTo>
                      <a:pt x="18" y="36"/>
                    </a:lnTo>
                    <a:lnTo>
                      <a:pt x="12" y="34"/>
                    </a:lnTo>
                    <a:lnTo>
                      <a:pt x="6" y="30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26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6" y="18"/>
                    </a:lnTo>
                    <a:close/>
                  </a:path>
                </a:pathLst>
              </a:custGeom>
              <a:grpFill/>
              <a:ln w="9525">
                <a:solidFill>
                  <a:srgbClr val="40404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3128636" y="4483840"/>
              <a:ext cx="295091" cy="1244284"/>
              <a:chOff x="1576062" y="6371139"/>
              <a:chExt cx="164179" cy="55861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2" name="Freeform 1591"/>
              <p:cNvSpPr>
                <a:spLocks noEditPoints="1"/>
              </p:cNvSpPr>
              <p:nvPr/>
            </p:nvSpPr>
            <p:spPr bwMode="auto">
              <a:xfrm>
                <a:off x="1576062" y="6474467"/>
                <a:ext cx="164179" cy="455288"/>
              </a:xfrm>
              <a:custGeom>
                <a:avLst/>
                <a:gdLst>
                  <a:gd name="T0" fmla="*/ 2147483647 w 70"/>
                  <a:gd name="T1" fmla="*/ 0 h 182"/>
                  <a:gd name="T2" fmla="*/ 2147483647 w 70"/>
                  <a:gd name="T3" fmla="*/ 0 h 182"/>
                  <a:gd name="T4" fmla="*/ 2147483647 w 70"/>
                  <a:gd name="T5" fmla="*/ 0 h 182"/>
                  <a:gd name="T6" fmla="*/ 2147483647 w 70"/>
                  <a:gd name="T7" fmla="*/ 2147483647 h 182"/>
                  <a:gd name="T8" fmla="*/ 2147483647 w 70"/>
                  <a:gd name="T9" fmla="*/ 0 h 182"/>
                  <a:gd name="T10" fmla="*/ 2147483647 w 70"/>
                  <a:gd name="T11" fmla="*/ 0 h 182"/>
                  <a:gd name="T12" fmla="*/ 2147483647 w 70"/>
                  <a:gd name="T13" fmla="*/ 0 h 182"/>
                  <a:gd name="T14" fmla="*/ 2147483647 w 70"/>
                  <a:gd name="T15" fmla="*/ 0 h 182"/>
                  <a:gd name="T16" fmla="*/ 2147483647 w 70"/>
                  <a:gd name="T17" fmla="*/ 2147483647 h 182"/>
                  <a:gd name="T18" fmla="*/ 0 w 70"/>
                  <a:gd name="T19" fmla="*/ 2147483647 h 182"/>
                  <a:gd name="T20" fmla="*/ 0 w 70"/>
                  <a:gd name="T21" fmla="*/ 2147483647 h 182"/>
                  <a:gd name="T22" fmla="*/ 2147483647 w 70"/>
                  <a:gd name="T23" fmla="*/ 2147483647 h 182"/>
                  <a:gd name="T24" fmla="*/ 2147483647 w 70"/>
                  <a:gd name="T25" fmla="*/ 2147483647 h 182"/>
                  <a:gd name="T26" fmla="*/ 2147483647 w 70"/>
                  <a:gd name="T27" fmla="*/ 2147483647 h 182"/>
                  <a:gd name="T28" fmla="*/ 2147483647 w 70"/>
                  <a:gd name="T29" fmla="*/ 2147483647 h 182"/>
                  <a:gd name="T30" fmla="*/ 2147483647 w 70"/>
                  <a:gd name="T31" fmla="*/ 2147483647 h 182"/>
                  <a:gd name="T32" fmla="*/ 2147483647 w 70"/>
                  <a:gd name="T33" fmla="*/ 2147483647 h 182"/>
                  <a:gd name="T34" fmla="*/ 2147483647 w 70"/>
                  <a:gd name="T35" fmla="*/ 2147483647 h 182"/>
                  <a:gd name="T36" fmla="*/ 2147483647 w 70"/>
                  <a:gd name="T37" fmla="*/ 2147483647 h 182"/>
                  <a:gd name="T38" fmla="*/ 2147483647 w 70"/>
                  <a:gd name="T39" fmla="*/ 2147483647 h 182"/>
                  <a:gd name="T40" fmla="*/ 2147483647 w 70"/>
                  <a:gd name="T41" fmla="*/ 2147483647 h 182"/>
                  <a:gd name="T42" fmla="*/ 2147483647 w 70"/>
                  <a:gd name="T43" fmla="*/ 2147483647 h 182"/>
                  <a:gd name="T44" fmla="*/ 2147483647 w 70"/>
                  <a:gd name="T45" fmla="*/ 2147483647 h 182"/>
                  <a:gd name="T46" fmla="*/ 2147483647 w 70"/>
                  <a:gd name="T47" fmla="*/ 2147483647 h 182"/>
                  <a:gd name="T48" fmla="*/ 2147483647 w 70"/>
                  <a:gd name="T49" fmla="*/ 2147483647 h 182"/>
                  <a:gd name="T50" fmla="*/ 2147483647 w 70"/>
                  <a:gd name="T51" fmla="*/ 2147483647 h 182"/>
                  <a:gd name="T52" fmla="*/ 2147483647 w 70"/>
                  <a:gd name="T53" fmla="*/ 2147483647 h 182"/>
                  <a:gd name="T54" fmla="*/ 2147483647 w 70"/>
                  <a:gd name="T55" fmla="*/ 2147483647 h 182"/>
                  <a:gd name="T56" fmla="*/ 2147483647 w 70"/>
                  <a:gd name="T57" fmla="*/ 2147483647 h 182"/>
                  <a:gd name="T58" fmla="*/ 2147483647 w 70"/>
                  <a:gd name="T59" fmla="*/ 2147483647 h 182"/>
                  <a:gd name="T60" fmla="*/ 2147483647 w 70"/>
                  <a:gd name="T61" fmla="*/ 2147483647 h 182"/>
                  <a:gd name="T62" fmla="*/ 2147483647 w 70"/>
                  <a:gd name="T63" fmla="*/ 2147483647 h 182"/>
                  <a:gd name="T64" fmla="*/ 2147483647 w 70"/>
                  <a:gd name="T65" fmla="*/ 2147483647 h 182"/>
                  <a:gd name="T66" fmla="*/ 2147483647 w 70"/>
                  <a:gd name="T67" fmla="*/ 2147483647 h 182"/>
                  <a:gd name="T68" fmla="*/ 2147483647 w 70"/>
                  <a:gd name="T69" fmla="*/ 2147483647 h 182"/>
                  <a:gd name="T70" fmla="*/ 2147483647 w 70"/>
                  <a:gd name="T71" fmla="*/ 0 h 182"/>
                  <a:gd name="T72" fmla="*/ 2147483647 w 70"/>
                  <a:gd name="T73" fmla="*/ 2147483647 h 182"/>
                  <a:gd name="T74" fmla="*/ 2147483647 w 70"/>
                  <a:gd name="T75" fmla="*/ 2147483647 h 18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82"/>
                  <a:gd name="T116" fmla="*/ 70 w 70"/>
                  <a:gd name="T117" fmla="*/ 182 h 18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82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2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6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10" y="170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2"/>
                    </a:lnTo>
                    <a:lnTo>
                      <a:pt x="22" y="182"/>
                    </a:lnTo>
                    <a:lnTo>
                      <a:pt x="26" y="182"/>
                    </a:lnTo>
                    <a:lnTo>
                      <a:pt x="28" y="178"/>
                    </a:lnTo>
                    <a:lnTo>
                      <a:pt x="32" y="174"/>
                    </a:lnTo>
                    <a:lnTo>
                      <a:pt x="32" y="170"/>
                    </a:lnTo>
                    <a:lnTo>
                      <a:pt x="32" y="104"/>
                    </a:lnTo>
                    <a:lnTo>
                      <a:pt x="40" y="104"/>
                    </a:lnTo>
                    <a:lnTo>
                      <a:pt x="40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2"/>
                    </a:lnTo>
                    <a:lnTo>
                      <a:pt x="54" y="182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70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80"/>
                    </a:lnTo>
                    <a:lnTo>
                      <a:pt x="64" y="78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70" y="68"/>
                    </a:lnTo>
                    <a:lnTo>
                      <a:pt x="70" y="14"/>
                    </a:lnTo>
                    <a:lnTo>
                      <a:pt x="68" y="10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6" y="0"/>
                    </a:lnTo>
                    <a:close/>
                    <a:moveTo>
                      <a:pt x="36" y="10"/>
                    </a:moveTo>
                    <a:lnTo>
                      <a:pt x="36" y="8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 w="9525">
                <a:solidFill>
                  <a:srgbClr val="40404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Freeform 1586"/>
              <p:cNvSpPr>
                <a:spLocks/>
              </p:cNvSpPr>
              <p:nvPr/>
            </p:nvSpPr>
            <p:spPr bwMode="auto">
              <a:xfrm>
                <a:off x="1622903" y="6371139"/>
                <a:ext cx="82090" cy="90411"/>
              </a:xfrm>
              <a:custGeom>
                <a:avLst/>
                <a:gdLst>
                  <a:gd name="T0" fmla="*/ 2147483647 w 36"/>
                  <a:gd name="T1" fmla="*/ 2147483647 h 36"/>
                  <a:gd name="T2" fmla="*/ 2147483647 w 36"/>
                  <a:gd name="T3" fmla="*/ 2147483647 h 36"/>
                  <a:gd name="T4" fmla="*/ 2147483647 w 36"/>
                  <a:gd name="T5" fmla="*/ 2147483647 h 36"/>
                  <a:gd name="T6" fmla="*/ 2147483647 w 36"/>
                  <a:gd name="T7" fmla="*/ 2147483647 h 36"/>
                  <a:gd name="T8" fmla="*/ 2147483647 w 36"/>
                  <a:gd name="T9" fmla="*/ 2147483647 h 36"/>
                  <a:gd name="T10" fmla="*/ 2147483647 w 36"/>
                  <a:gd name="T11" fmla="*/ 2147483647 h 36"/>
                  <a:gd name="T12" fmla="*/ 2147483647 w 36"/>
                  <a:gd name="T13" fmla="*/ 2147483647 h 36"/>
                  <a:gd name="T14" fmla="*/ 2147483647 w 36"/>
                  <a:gd name="T15" fmla="*/ 2147483647 h 36"/>
                  <a:gd name="T16" fmla="*/ 2147483647 w 36"/>
                  <a:gd name="T17" fmla="*/ 2147483647 h 36"/>
                  <a:gd name="T18" fmla="*/ 2147483647 w 36"/>
                  <a:gd name="T19" fmla="*/ 2147483647 h 36"/>
                  <a:gd name="T20" fmla="*/ 0 w 36"/>
                  <a:gd name="T21" fmla="*/ 2147483647 h 36"/>
                  <a:gd name="T22" fmla="*/ 0 w 36"/>
                  <a:gd name="T23" fmla="*/ 2147483647 h 36"/>
                  <a:gd name="T24" fmla="*/ 2147483647 w 36"/>
                  <a:gd name="T25" fmla="*/ 2147483647 h 36"/>
                  <a:gd name="T26" fmla="*/ 2147483647 w 36"/>
                  <a:gd name="T27" fmla="*/ 2147483647 h 36"/>
                  <a:gd name="T28" fmla="*/ 2147483647 w 36"/>
                  <a:gd name="T29" fmla="*/ 2147483647 h 36"/>
                  <a:gd name="T30" fmla="*/ 2147483647 w 36"/>
                  <a:gd name="T31" fmla="*/ 0 h 36"/>
                  <a:gd name="T32" fmla="*/ 2147483647 w 36"/>
                  <a:gd name="T33" fmla="*/ 0 h 36"/>
                  <a:gd name="T34" fmla="*/ 2147483647 w 36"/>
                  <a:gd name="T35" fmla="*/ 2147483647 h 36"/>
                  <a:gd name="T36" fmla="*/ 2147483647 w 36"/>
                  <a:gd name="T37" fmla="*/ 2147483647 h 36"/>
                  <a:gd name="T38" fmla="*/ 2147483647 w 36"/>
                  <a:gd name="T39" fmla="*/ 2147483647 h 36"/>
                  <a:gd name="T40" fmla="*/ 2147483647 w 36"/>
                  <a:gd name="T41" fmla="*/ 2147483647 h 36"/>
                  <a:gd name="T42" fmla="*/ 2147483647 w 36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"/>
                  <a:gd name="T67" fmla="*/ 0 h 36"/>
                  <a:gd name="T68" fmla="*/ 36 w 36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" h="36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6" y="34"/>
                    </a:lnTo>
                    <a:lnTo>
                      <a:pt x="18" y="36"/>
                    </a:lnTo>
                    <a:lnTo>
                      <a:pt x="12" y="34"/>
                    </a:lnTo>
                    <a:lnTo>
                      <a:pt x="6" y="30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26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6" y="18"/>
                    </a:lnTo>
                    <a:close/>
                  </a:path>
                </a:pathLst>
              </a:custGeom>
              <a:grpFill/>
              <a:ln w="9525">
                <a:solidFill>
                  <a:srgbClr val="40404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41750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구축 예시</a:t>
            </a:r>
            <a:r>
              <a:rPr lang="en-US" altLang="ko-KR" sz="2000" b="1" dirty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01" name="Rectangle 87"/>
          <p:cNvSpPr>
            <a:spLocks noChangeArrowheads="1"/>
          </p:cNvSpPr>
          <p:nvPr/>
        </p:nvSpPr>
        <p:spPr bwMode="gray">
          <a:xfrm flipH="1">
            <a:off x="402875" y="486487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라</a:t>
            </a:r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사거리 차량 신호등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246799" y="1416391"/>
            <a:ext cx="63995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24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주행 타임을 줌으로서 진입 여부</a:t>
            </a:r>
            <a:r>
              <a:rPr lang="en-US" altLang="ko-KR" sz="24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,</a:t>
            </a:r>
            <a:r>
              <a:rPr lang="ko-KR" altLang="en-US" sz="24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 사고 예방과   </a:t>
            </a:r>
            <a:endParaRPr lang="en-US" altLang="ko-KR" sz="2400" b="1" dirty="0">
              <a:solidFill>
                <a:srgbClr val="00B0F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en-US" altLang="ko-KR" sz="24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  </a:t>
            </a:r>
            <a:r>
              <a:rPr lang="ko-KR" altLang="en-US" sz="2400" b="1" dirty="0" err="1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급출발과</a:t>
            </a:r>
            <a:r>
              <a:rPr lang="ko-KR" altLang="en-US" sz="24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 추돌 방지에 효과가 크다 </a:t>
            </a:r>
            <a:r>
              <a:rPr lang="en-US" altLang="ko-KR" sz="2400" b="1" dirty="0">
                <a:solidFill>
                  <a:srgbClr val="00B0F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758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24539" y="2276272"/>
            <a:ext cx="8889581" cy="4943554"/>
            <a:chOff x="960281" y="1289245"/>
            <a:chExt cx="9086892" cy="5930581"/>
          </a:xfrm>
        </p:grpSpPr>
        <p:sp>
          <p:nvSpPr>
            <p:cNvPr id="3" name="자유형 2"/>
            <p:cNvSpPr/>
            <p:nvPr/>
          </p:nvSpPr>
          <p:spPr>
            <a:xfrm>
              <a:off x="960281" y="1289245"/>
              <a:ext cx="4737370" cy="2344365"/>
            </a:xfrm>
            <a:custGeom>
              <a:avLst/>
              <a:gdLst>
                <a:gd name="connsiteX0" fmla="*/ 4737370 w 4737370"/>
                <a:gd name="connsiteY0" fmla="*/ 9727 h 2344365"/>
                <a:gd name="connsiteX1" fmla="*/ 1128408 w 4737370"/>
                <a:gd name="connsiteY1" fmla="*/ 2344365 h 2344365"/>
                <a:gd name="connsiteX2" fmla="*/ 0 w 4737370"/>
                <a:gd name="connsiteY2" fmla="*/ 2344365 h 2344365"/>
                <a:gd name="connsiteX3" fmla="*/ 38910 w 4737370"/>
                <a:gd name="connsiteY3" fmla="*/ 0 h 2344365"/>
                <a:gd name="connsiteX4" fmla="*/ 4737370 w 4737370"/>
                <a:gd name="connsiteY4" fmla="*/ 9727 h 234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7370" h="2344365">
                  <a:moveTo>
                    <a:pt x="4737370" y="9727"/>
                  </a:moveTo>
                  <a:lnTo>
                    <a:pt x="1128408" y="2344365"/>
                  </a:lnTo>
                  <a:lnTo>
                    <a:pt x="0" y="2344365"/>
                  </a:lnTo>
                  <a:lnTo>
                    <a:pt x="38910" y="0"/>
                  </a:lnTo>
                  <a:lnTo>
                    <a:pt x="4737370" y="97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자유형 3"/>
            <p:cNvSpPr/>
            <p:nvPr/>
          </p:nvSpPr>
          <p:spPr>
            <a:xfrm>
              <a:off x="961539" y="5126477"/>
              <a:ext cx="1556426" cy="2042808"/>
            </a:xfrm>
            <a:custGeom>
              <a:avLst/>
              <a:gdLst>
                <a:gd name="connsiteX0" fmla="*/ 0 w 1556426"/>
                <a:gd name="connsiteY0" fmla="*/ 0 h 2042808"/>
                <a:gd name="connsiteX1" fmla="*/ 0 w 1556426"/>
                <a:gd name="connsiteY1" fmla="*/ 0 h 2042808"/>
                <a:gd name="connsiteX2" fmla="*/ 1556426 w 1556426"/>
                <a:gd name="connsiteY2" fmla="*/ 2042808 h 2042808"/>
                <a:gd name="connsiteX3" fmla="*/ 0 w 1556426"/>
                <a:gd name="connsiteY3" fmla="*/ 2003897 h 2042808"/>
                <a:gd name="connsiteX4" fmla="*/ 0 w 1556426"/>
                <a:gd name="connsiteY4" fmla="*/ 0 h 204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426" h="2042808">
                  <a:moveTo>
                    <a:pt x="0" y="0"/>
                  </a:moveTo>
                  <a:lnTo>
                    <a:pt x="0" y="0"/>
                  </a:lnTo>
                  <a:lnTo>
                    <a:pt x="1556426" y="2042808"/>
                  </a:lnTo>
                  <a:lnTo>
                    <a:pt x="0" y="2003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7089965" y="1289246"/>
              <a:ext cx="2918297" cy="2806102"/>
            </a:xfrm>
            <a:custGeom>
              <a:avLst/>
              <a:gdLst>
                <a:gd name="connsiteX0" fmla="*/ 0 w 3015574"/>
                <a:gd name="connsiteY0" fmla="*/ 38911 h 2733473"/>
                <a:gd name="connsiteX1" fmla="*/ 2996119 w 3015574"/>
                <a:gd name="connsiteY1" fmla="*/ 0 h 2733473"/>
                <a:gd name="connsiteX2" fmla="*/ 3015574 w 3015574"/>
                <a:gd name="connsiteY2" fmla="*/ 2733473 h 2733473"/>
                <a:gd name="connsiteX3" fmla="*/ 1877438 w 3015574"/>
                <a:gd name="connsiteY3" fmla="*/ 2714017 h 2733473"/>
                <a:gd name="connsiteX4" fmla="*/ 0 w 3015574"/>
                <a:gd name="connsiteY4" fmla="*/ 38911 h 273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5574" h="2733473">
                  <a:moveTo>
                    <a:pt x="0" y="38911"/>
                  </a:moveTo>
                  <a:lnTo>
                    <a:pt x="2996119" y="0"/>
                  </a:lnTo>
                  <a:lnTo>
                    <a:pt x="3015574" y="2733473"/>
                  </a:lnTo>
                  <a:lnTo>
                    <a:pt x="1877438" y="2714017"/>
                  </a:lnTo>
                  <a:lnTo>
                    <a:pt x="0" y="389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6428484" y="5136204"/>
              <a:ext cx="3618689" cy="2003898"/>
            </a:xfrm>
            <a:custGeom>
              <a:avLst/>
              <a:gdLst>
                <a:gd name="connsiteX0" fmla="*/ 0 w 3618689"/>
                <a:gd name="connsiteY0" fmla="*/ 2003898 h 2003898"/>
                <a:gd name="connsiteX1" fmla="*/ 2470825 w 3618689"/>
                <a:gd name="connsiteY1" fmla="*/ 0 h 2003898"/>
                <a:gd name="connsiteX2" fmla="*/ 3589506 w 3618689"/>
                <a:gd name="connsiteY2" fmla="*/ 9728 h 2003898"/>
                <a:gd name="connsiteX3" fmla="*/ 3618689 w 3618689"/>
                <a:gd name="connsiteY3" fmla="*/ 1974715 h 2003898"/>
                <a:gd name="connsiteX4" fmla="*/ 0 w 3618689"/>
                <a:gd name="connsiteY4" fmla="*/ 2003898 h 20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8689" h="2003898">
                  <a:moveTo>
                    <a:pt x="0" y="2003898"/>
                  </a:moveTo>
                  <a:lnTo>
                    <a:pt x="2470825" y="0"/>
                  </a:lnTo>
                  <a:lnTo>
                    <a:pt x="3589506" y="9728"/>
                  </a:lnTo>
                  <a:lnTo>
                    <a:pt x="3618689" y="1974715"/>
                  </a:lnTo>
                  <a:lnTo>
                    <a:pt x="0" y="200389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979062" y="3521413"/>
              <a:ext cx="1293779" cy="360061"/>
              <a:chOff x="4416357" y="3521413"/>
              <a:chExt cx="1293779" cy="360061"/>
            </a:xfrm>
          </p:grpSpPr>
          <p:sp>
            <p:nvSpPr>
              <p:cNvPr id="77" name="자유형 76"/>
              <p:cNvSpPr/>
              <p:nvPr/>
            </p:nvSpPr>
            <p:spPr>
              <a:xfrm>
                <a:off x="4416357" y="3521413"/>
                <a:ext cx="1293779" cy="350196"/>
              </a:xfrm>
              <a:custGeom>
                <a:avLst/>
                <a:gdLst>
                  <a:gd name="connsiteX0" fmla="*/ 0 w 1293779"/>
                  <a:gd name="connsiteY0" fmla="*/ 350196 h 350196"/>
                  <a:gd name="connsiteX1" fmla="*/ 1157592 w 1293779"/>
                  <a:gd name="connsiteY1" fmla="*/ 350196 h 350196"/>
                  <a:gd name="connsiteX2" fmla="*/ 1293779 w 1293779"/>
                  <a:gd name="connsiteY2" fmla="*/ 19455 h 350196"/>
                  <a:gd name="connsiteX3" fmla="*/ 184826 w 1293779"/>
                  <a:gd name="connsiteY3" fmla="*/ 0 h 350196"/>
                  <a:gd name="connsiteX4" fmla="*/ 0 w 1293779"/>
                  <a:gd name="connsiteY4" fmla="*/ 350196 h 35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779" h="350196">
                    <a:moveTo>
                      <a:pt x="0" y="350196"/>
                    </a:moveTo>
                    <a:lnTo>
                      <a:pt x="1157592" y="350196"/>
                    </a:lnTo>
                    <a:lnTo>
                      <a:pt x="1293779" y="19455"/>
                    </a:lnTo>
                    <a:lnTo>
                      <a:pt x="184826" y="0"/>
                    </a:lnTo>
                    <a:lnTo>
                      <a:pt x="0" y="350196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2E6C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5126473" y="3525614"/>
                <a:ext cx="231789" cy="345996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4510392" y="3531140"/>
                <a:ext cx="265890" cy="327493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자유형 79"/>
              <p:cNvSpPr/>
              <p:nvPr/>
            </p:nvSpPr>
            <p:spPr>
              <a:xfrm rot="21361553">
                <a:off x="4713216" y="3531260"/>
                <a:ext cx="295798" cy="336296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자유형 80"/>
              <p:cNvSpPr/>
              <p:nvPr/>
            </p:nvSpPr>
            <p:spPr>
              <a:xfrm rot="21404841">
                <a:off x="4911791" y="3540104"/>
                <a:ext cx="272375" cy="333367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자유형 81"/>
              <p:cNvSpPr/>
              <p:nvPr/>
            </p:nvSpPr>
            <p:spPr>
              <a:xfrm rot="21371175">
                <a:off x="5350255" y="3538622"/>
                <a:ext cx="272375" cy="342852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4021877" y="5338390"/>
              <a:ext cx="1561141" cy="350197"/>
              <a:chOff x="4416357" y="3521413"/>
              <a:chExt cx="1293779" cy="350197"/>
            </a:xfrm>
          </p:grpSpPr>
          <p:sp>
            <p:nvSpPr>
              <p:cNvPr id="71" name="자유형 70"/>
              <p:cNvSpPr/>
              <p:nvPr/>
            </p:nvSpPr>
            <p:spPr>
              <a:xfrm>
                <a:off x="4416357" y="3521413"/>
                <a:ext cx="1293779" cy="350196"/>
              </a:xfrm>
              <a:custGeom>
                <a:avLst/>
                <a:gdLst>
                  <a:gd name="connsiteX0" fmla="*/ 0 w 1293779"/>
                  <a:gd name="connsiteY0" fmla="*/ 350196 h 350196"/>
                  <a:gd name="connsiteX1" fmla="*/ 1157592 w 1293779"/>
                  <a:gd name="connsiteY1" fmla="*/ 350196 h 350196"/>
                  <a:gd name="connsiteX2" fmla="*/ 1293779 w 1293779"/>
                  <a:gd name="connsiteY2" fmla="*/ 19455 h 350196"/>
                  <a:gd name="connsiteX3" fmla="*/ 184826 w 1293779"/>
                  <a:gd name="connsiteY3" fmla="*/ 0 h 350196"/>
                  <a:gd name="connsiteX4" fmla="*/ 0 w 1293779"/>
                  <a:gd name="connsiteY4" fmla="*/ 350196 h 35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779" h="350196">
                    <a:moveTo>
                      <a:pt x="0" y="350196"/>
                    </a:moveTo>
                    <a:lnTo>
                      <a:pt x="1157592" y="350196"/>
                    </a:lnTo>
                    <a:lnTo>
                      <a:pt x="1293779" y="19455"/>
                    </a:lnTo>
                    <a:lnTo>
                      <a:pt x="184826" y="0"/>
                    </a:lnTo>
                    <a:lnTo>
                      <a:pt x="0" y="350196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2E6C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자유형 71"/>
              <p:cNvSpPr/>
              <p:nvPr/>
            </p:nvSpPr>
            <p:spPr>
              <a:xfrm>
                <a:off x="5126473" y="3525614"/>
                <a:ext cx="231789" cy="345996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자유형 72"/>
              <p:cNvSpPr/>
              <p:nvPr/>
            </p:nvSpPr>
            <p:spPr>
              <a:xfrm>
                <a:off x="4510392" y="3531964"/>
                <a:ext cx="248715" cy="326669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자유형 73"/>
              <p:cNvSpPr/>
              <p:nvPr/>
            </p:nvSpPr>
            <p:spPr>
              <a:xfrm rot="21361553">
                <a:off x="4713216" y="3531260"/>
                <a:ext cx="295798" cy="336296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자유형 74"/>
              <p:cNvSpPr/>
              <p:nvPr/>
            </p:nvSpPr>
            <p:spPr>
              <a:xfrm rot="21404841">
                <a:off x="4927059" y="3536086"/>
                <a:ext cx="272375" cy="333367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 75"/>
              <p:cNvSpPr/>
              <p:nvPr/>
            </p:nvSpPr>
            <p:spPr>
              <a:xfrm rot="21371175">
                <a:off x="5349758" y="3541220"/>
                <a:ext cx="260141" cy="324234"/>
              </a:xfrm>
              <a:custGeom>
                <a:avLst/>
                <a:gdLst>
                  <a:gd name="connsiteX0" fmla="*/ 272375 w 272375"/>
                  <a:gd name="connsiteY0" fmla="*/ 9728 h 330741"/>
                  <a:gd name="connsiteX1" fmla="*/ 116732 w 272375"/>
                  <a:gd name="connsiteY1" fmla="*/ 330741 h 330741"/>
                  <a:gd name="connsiteX2" fmla="*/ 0 w 272375"/>
                  <a:gd name="connsiteY2" fmla="*/ 330741 h 330741"/>
                  <a:gd name="connsiteX3" fmla="*/ 184826 w 272375"/>
                  <a:gd name="connsiteY3" fmla="*/ 0 h 330741"/>
                  <a:gd name="connsiteX4" fmla="*/ 272375 w 272375"/>
                  <a:gd name="connsiteY4" fmla="*/ 9728 h 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75" h="330741">
                    <a:moveTo>
                      <a:pt x="272375" y="9728"/>
                    </a:moveTo>
                    <a:lnTo>
                      <a:pt x="116732" y="330741"/>
                    </a:lnTo>
                    <a:lnTo>
                      <a:pt x="0" y="330741"/>
                    </a:lnTo>
                    <a:lnTo>
                      <a:pt x="184826" y="0"/>
                    </a:lnTo>
                    <a:lnTo>
                      <a:pt x="272375" y="972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665828" y="3968885"/>
              <a:ext cx="1060315" cy="1147864"/>
              <a:chOff x="3103123" y="3968885"/>
              <a:chExt cx="1060315" cy="1147864"/>
            </a:xfrm>
          </p:grpSpPr>
          <p:sp>
            <p:nvSpPr>
              <p:cNvPr id="65" name="자유형 64"/>
              <p:cNvSpPr/>
              <p:nvPr/>
            </p:nvSpPr>
            <p:spPr>
              <a:xfrm>
                <a:off x="3103123" y="3968885"/>
                <a:ext cx="1060315" cy="1147864"/>
              </a:xfrm>
              <a:custGeom>
                <a:avLst/>
                <a:gdLst>
                  <a:gd name="connsiteX0" fmla="*/ 1060315 w 1060315"/>
                  <a:gd name="connsiteY0" fmla="*/ 0 h 1147864"/>
                  <a:gd name="connsiteX1" fmla="*/ 379379 w 1060315"/>
                  <a:gd name="connsiteY1" fmla="*/ 1138136 h 1147864"/>
                  <a:gd name="connsiteX2" fmla="*/ 0 w 1060315"/>
                  <a:gd name="connsiteY2" fmla="*/ 1147864 h 1147864"/>
                  <a:gd name="connsiteX3" fmla="*/ 739303 w 1060315"/>
                  <a:gd name="connsiteY3" fmla="*/ 9728 h 1147864"/>
                  <a:gd name="connsiteX4" fmla="*/ 1060315 w 1060315"/>
                  <a:gd name="connsiteY4" fmla="*/ 0 h 114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315" h="1147864">
                    <a:moveTo>
                      <a:pt x="1060315" y="0"/>
                    </a:moveTo>
                    <a:lnTo>
                      <a:pt x="379379" y="1138136"/>
                    </a:lnTo>
                    <a:lnTo>
                      <a:pt x="0" y="1147864"/>
                    </a:lnTo>
                    <a:lnTo>
                      <a:pt x="739303" y="9728"/>
                    </a:lnTo>
                    <a:lnTo>
                      <a:pt x="1060315" y="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3735421" y="4056434"/>
                <a:ext cx="374617" cy="107771"/>
              </a:xfrm>
              <a:custGeom>
                <a:avLst/>
                <a:gdLst>
                  <a:gd name="connsiteX0" fmla="*/ 38911 w 389107"/>
                  <a:gd name="connsiteY0" fmla="*/ 9728 h 97277"/>
                  <a:gd name="connsiteX1" fmla="*/ 389107 w 389107"/>
                  <a:gd name="connsiteY1" fmla="*/ 0 h 97277"/>
                  <a:gd name="connsiteX2" fmla="*/ 330741 w 389107"/>
                  <a:gd name="connsiteY2" fmla="*/ 87549 h 97277"/>
                  <a:gd name="connsiteX3" fmla="*/ 0 w 389107"/>
                  <a:gd name="connsiteY3" fmla="*/ 97277 h 97277"/>
                  <a:gd name="connsiteX4" fmla="*/ 38911 w 389107"/>
                  <a:gd name="connsiteY4" fmla="*/ 9728 h 9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07" h="97277">
                    <a:moveTo>
                      <a:pt x="38911" y="9728"/>
                    </a:moveTo>
                    <a:lnTo>
                      <a:pt x="389107" y="0"/>
                    </a:lnTo>
                    <a:lnTo>
                      <a:pt x="330741" y="87549"/>
                    </a:lnTo>
                    <a:lnTo>
                      <a:pt x="0" y="97277"/>
                    </a:lnTo>
                    <a:lnTo>
                      <a:pt x="38911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자유형 66"/>
              <p:cNvSpPr/>
              <p:nvPr/>
            </p:nvSpPr>
            <p:spPr>
              <a:xfrm>
                <a:off x="3625173" y="4208834"/>
                <a:ext cx="389107" cy="97277"/>
              </a:xfrm>
              <a:custGeom>
                <a:avLst/>
                <a:gdLst>
                  <a:gd name="connsiteX0" fmla="*/ 38911 w 389107"/>
                  <a:gd name="connsiteY0" fmla="*/ 9728 h 97277"/>
                  <a:gd name="connsiteX1" fmla="*/ 389107 w 389107"/>
                  <a:gd name="connsiteY1" fmla="*/ 0 h 97277"/>
                  <a:gd name="connsiteX2" fmla="*/ 330741 w 389107"/>
                  <a:gd name="connsiteY2" fmla="*/ 87549 h 97277"/>
                  <a:gd name="connsiteX3" fmla="*/ 0 w 389107"/>
                  <a:gd name="connsiteY3" fmla="*/ 97277 h 97277"/>
                  <a:gd name="connsiteX4" fmla="*/ 38911 w 389107"/>
                  <a:gd name="connsiteY4" fmla="*/ 9728 h 9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07" h="97277">
                    <a:moveTo>
                      <a:pt x="38911" y="9728"/>
                    </a:moveTo>
                    <a:lnTo>
                      <a:pt x="389107" y="0"/>
                    </a:lnTo>
                    <a:lnTo>
                      <a:pt x="330741" y="87549"/>
                    </a:lnTo>
                    <a:lnTo>
                      <a:pt x="0" y="97277"/>
                    </a:lnTo>
                    <a:lnTo>
                      <a:pt x="38911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자유형 67"/>
              <p:cNvSpPr/>
              <p:nvPr/>
            </p:nvSpPr>
            <p:spPr>
              <a:xfrm>
                <a:off x="3521411" y="4397462"/>
                <a:ext cx="389107" cy="97277"/>
              </a:xfrm>
              <a:custGeom>
                <a:avLst/>
                <a:gdLst>
                  <a:gd name="connsiteX0" fmla="*/ 38911 w 389107"/>
                  <a:gd name="connsiteY0" fmla="*/ 9728 h 97277"/>
                  <a:gd name="connsiteX1" fmla="*/ 389107 w 389107"/>
                  <a:gd name="connsiteY1" fmla="*/ 0 h 97277"/>
                  <a:gd name="connsiteX2" fmla="*/ 330741 w 389107"/>
                  <a:gd name="connsiteY2" fmla="*/ 87549 h 97277"/>
                  <a:gd name="connsiteX3" fmla="*/ 0 w 389107"/>
                  <a:gd name="connsiteY3" fmla="*/ 97277 h 97277"/>
                  <a:gd name="connsiteX4" fmla="*/ 38911 w 389107"/>
                  <a:gd name="connsiteY4" fmla="*/ 9728 h 9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07" h="97277">
                    <a:moveTo>
                      <a:pt x="38911" y="9728"/>
                    </a:moveTo>
                    <a:lnTo>
                      <a:pt x="389107" y="0"/>
                    </a:lnTo>
                    <a:lnTo>
                      <a:pt x="330741" y="87549"/>
                    </a:lnTo>
                    <a:lnTo>
                      <a:pt x="0" y="97277"/>
                    </a:lnTo>
                    <a:lnTo>
                      <a:pt x="38911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3364617" y="4616213"/>
                <a:ext cx="428019" cy="97765"/>
              </a:xfrm>
              <a:custGeom>
                <a:avLst/>
                <a:gdLst>
                  <a:gd name="connsiteX0" fmla="*/ 38911 w 389107"/>
                  <a:gd name="connsiteY0" fmla="*/ 9728 h 97277"/>
                  <a:gd name="connsiteX1" fmla="*/ 389107 w 389107"/>
                  <a:gd name="connsiteY1" fmla="*/ 0 h 97277"/>
                  <a:gd name="connsiteX2" fmla="*/ 330741 w 389107"/>
                  <a:gd name="connsiteY2" fmla="*/ 87549 h 97277"/>
                  <a:gd name="connsiteX3" fmla="*/ 0 w 389107"/>
                  <a:gd name="connsiteY3" fmla="*/ 97277 h 97277"/>
                  <a:gd name="connsiteX4" fmla="*/ 38911 w 389107"/>
                  <a:gd name="connsiteY4" fmla="*/ 9728 h 9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07" h="97277">
                    <a:moveTo>
                      <a:pt x="38911" y="9728"/>
                    </a:moveTo>
                    <a:lnTo>
                      <a:pt x="389107" y="0"/>
                    </a:lnTo>
                    <a:lnTo>
                      <a:pt x="330741" y="87549"/>
                    </a:lnTo>
                    <a:lnTo>
                      <a:pt x="0" y="97277"/>
                    </a:lnTo>
                    <a:lnTo>
                      <a:pt x="38911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자유형 69"/>
              <p:cNvSpPr/>
              <p:nvPr/>
            </p:nvSpPr>
            <p:spPr>
              <a:xfrm>
                <a:off x="3200400" y="4863831"/>
                <a:ext cx="423863" cy="118574"/>
              </a:xfrm>
              <a:custGeom>
                <a:avLst/>
                <a:gdLst>
                  <a:gd name="connsiteX0" fmla="*/ 38911 w 389107"/>
                  <a:gd name="connsiteY0" fmla="*/ 9728 h 97277"/>
                  <a:gd name="connsiteX1" fmla="*/ 389107 w 389107"/>
                  <a:gd name="connsiteY1" fmla="*/ 0 h 97277"/>
                  <a:gd name="connsiteX2" fmla="*/ 330741 w 389107"/>
                  <a:gd name="connsiteY2" fmla="*/ 87549 h 97277"/>
                  <a:gd name="connsiteX3" fmla="*/ 0 w 389107"/>
                  <a:gd name="connsiteY3" fmla="*/ 97277 h 97277"/>
                  <a:gd name="connsiteX4" fmla="*/ 38911 w 389107"/>
                  <a:gd name="connsiteY4" fmla="*/ 9728 h 9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07" h="97277">
                    <a:moveTo>
                      <a:pt x="38911" y="9728"/>
                    </a:moveTo>
                    <a:lnTo>
                      <a:pt x="389107" y="0"/>
                    </a:lnTo>
                    <a:lnTo>
                      <a:pt x="330741" y="87549"/>
                    </a:lnTo>
                    <a:lnTo>
                      <a:pt x="0" y="97277"/>
                    </a:lnTo>
                    <a:lnTo>
                      <a:pt x="38911" y="972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자유형 9"/>
            <p:cNvSpPr/>
            <p:nvPr/>
          </p:nvSpPr>
          <p:spPr>
            <a:xfrm>
              <a:off x="5854601" y="4056434"/>
              <a:ext cx="671209" cy="1031132"/>
            </a:xfrm>
            <a:custGeom>
              <a:avLst/>
              <a:gdLst>
                <a:gd name="connsiteX0" fmla="*/ 379379 w 671209"/>
                <a:gd name="connsiteY0" fmla="*/ 0 h 1031132"/>
                <a:gd name="connsiteX1" fmla="*/ 0 w 671209"/>
                <a:gd name="connsiteY1" fmla="*/ 1031132 h 1031132"/>
                <a:gd name="connsiteX2" fmla="*/ 359924 w 671209"/>
                <a:gd name="connsiteY2" fmla="*/ 1031132 h 1031132"/>
                <a:gd name="connsiteX3" fmla="*/ 671209 w 671209"/>
                <a:gd name="connsiteY3" fmla="*/ 19455 h 1031132"/>
                <a:gd name="connsiteX4" fmla="*/ 379379 w 671209"/>
                <a:gd name="connsiteY4" fmla="*/ 0 h 103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1209" h="1031132">
                  <a:moveTo>
                    <a:pt x="379379" y="0"/>
                  </a:moveTo>
                  <a:lnTo>
                    <a:pt x="0" y="1031132"/>
                  </a:lnTo>
                  <a:lnTo>
                    <a:pt x="359924" y="1031132"/>
                  </a:lnTo>
                  <a:lnTo>
                    <a:pt x="671209" y="19455"/>
                  </a:lnTo>
                  <a:lnTo>
                    <a:pt x="379379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5893462" y="4854102"/>
              <a:ext cx="398834" cy="97277"/>
            </a:xfrm>
            <a:custGeom>
              <a:avLst/>
              <a:gdLst>
                <a:gd name="connsiteX0" fmla="*/ 0 w 398834"/>
                <a:gd name="connsiteY0" fmla="*/ 87549 h 97277"/>
                <a:gd name="connsiteX1" fmla="*/ 369652 w 398834"/>
                <a:gd name="connsiteY1" fmla="*/ 97277 h 97277"/>
                <a:gd name="connsiteX2" fmla="*/ 398834 w 398834"/>
                <a:gd name="connsiteY2" fmla="*/ 0 h 97277"/>
                <a:gd name="connsiteX3" fmla="*/ 58366 w 398834"/>
                <a:gd name="connsiteY3" fmla="*/ 0 h 97277"/>
                <a:gd name="connsiteX4" fmla="*/ 0 w 398834"/>
                <a:gd name="connsiteY4" fmla="*/ 87549 h 9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34" h="97277">
                  <a:moveTo>
                    <a:pt x="0" y="87549"/>
                  </a:moveTo>
                  <a:lnTo>
                    <a:pt x="369652" y="97277"/>
                  </a:lnTo>
                  <a:lnTo>
                    <a:pt x="398834" y="0"/>
                  </a:lnTo>
                  <a:lnTo>
                    <a:pt x="58366" y="0"/>
                  </a:lnTo>
                  <a:lnTo>
                    <a:pt x="0" y="8754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5958310" y="4675759"/>
              <a:ext cx="398834" cy="97277"/>
            </a:xfrm>
            <a:custGeom>
              <a:avLst/>
              <a:gdLst>
                <a:gd name="connsiteX0" fmla="*/ 0 w 398834"/>
                <a:gd name="connsiteY0" fmla="*/ 87549 h 97277"/>
                <a:gd name="connsiteX1" fmla="*/ 369652 w 398834"/>
                <a:gd name="connsiteY1" fmla="*/ 97277 h 97277"/>
                <a:gd name="connsiteX2" fmla="*/ 398834 w 398834"/>
                <a:gd name="connsiteY2" fmla="*/ 0 h 97277"/>
                <a:gd name="connsiteX3" fmla="*/ 58366 w 398834"/>
                <a:gd name="connsiteY3" fmla="*/ 0 h 97277"/>
                <a:gd name="connsiteX4" fmla="*/ 0 w 398834"/>
                <a:gd name="connsiteY4" fmla="*/ 87549 h 9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34" h="97277">
                  <a:moveTo>
                    <a:pt x="0" y="87549"/>
                  </a:moveTo>
                  <a:lnTo>
                    <a:pt x="369652" y="97277"/>
                  </a:lnTo>
                  <a:lnTo>
                    <a:pt x="398834" y="0"/>
                  </a:lnTo>
                  <a:lnTo>
                    <a:pt x="58366" y="0"/>
                  </a:lnTo>
                  <a:lnTo>
                    <a:pt x="0" y="8754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6026406" y="4500664"/>
              <a:ext cx="377885" cy="76638"/>
            </a:xfrm>
            <a:custGeom>
              <a:avLst/>
              <a:gdLst>
                <a:gd name="connsiteX0" fmla="*/ 0 w 398834"/>
                <a:gd name="connsiteY0" fmla="*/ 87549 h 97277"/>
                <a:gd name="connsiteX1" fmla="*/ 369652 w 398834"/>
                <a:gd name="connsiteY1" fmla="*/ 97277 h 97277"/>
                <a:gd name="connsiteX2" fmla="*/ 398834 w 398834"/>
                <a:gd name="connsiteY2" fmla="*/ 0 h 97277"/>
                <a:gd name="connsiteX3" fmla="*/ 58366 w 398834"/>
                <a:gd name="connsiteY3" fmla="*/ 0 h 97277"/>
                <a:gd name="connsiteX4" fmla="*/ 0 w 398834"/>
                <a:gd name="connsiteY4" fmla="*/ 87549 h 9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34" h="97277">
                  <a:moveTo>
                    <a:pt x="0" y="87549"/>
                  </a:moveTo>
                  <a:lnTo>
                    <a:pt x="369652" y="97277"/>
                  </a:lnTo>
                  <a:lnTo>
                    <a:pt x="398834" y="0"/>
                  </a:lnTo>
                  <a:lnTo>
                    <a:pt x="58366" y="0"/>
                  </a:lnTo>
                  <a:lnTo>
                    <a:pt x="0" y="8754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6083898" y="4342960"/>
              <a:ext cx="377885" cy="76638"/>
            </a:xfrm>
            <a:custGeom>
              <a:avLst/>
              <a:gdLst>
                <a:gd name="connsiteX0" fmla="*/ 0 w 398834"/>
                <a:gd name="connsiteY0" fmla="*/ 87549 h 97277"/>
                <a:gd name="connsiteX1" fmla="*/ 369652 w 398834"/>
                <a:gd name="connsiteY1" fmla="*/ 97277 h 97277"/>
                <a:gd name="connsiteX2" fmla="*/ 398834 w 398834"/>
                <a:gd name="connsiteY2" fmla="*/ 0 h 97277"/>
                <a:gd name="connsiteX3" fmla="*/ 58366 w 398834"/>
                <a:gd name="connsiteY3" fmla="*/ 0 h 97277"/>
                <a:gd name="connsiteX4" fmla="*/ 0 w 398834"/>
                <a:gd name="connsiteY4" fmla="*/ 87549 h 9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34" h="97277">
                  <a:moveTo>
                    <a:pt x="0" y="87549"/>
                  </a:moveTo>
                  <a:lnTo>
                    <a:pt x="369652" y="97277"/>
                  </a:lnTo>
                  <a:lnTo>
                    <a:pt x="398834" y="0"/>
                  </a:lnTo>
                  <a:lnTo>
                    <a:pt x="58366" y="0"/>
                  </a:lnTo>
                  <a:lnTo>
                    <a:pt x="0" y="8754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7226152" y="2714017"/>
              <a:ext cx="992221" cy="836579"/>
            </a:xfrm>
            <a:custGeom>
              <a:avLst/>
              <a:gdLst>
                <a:gd name="connsiteX0" fmla="*/ 0 w 992221"/>
                <a:gd name="connsiteY0" fmla="*/ 505838 h 836579"/>
                <a:gd name="connsiteX1" fmla="*/ 768485 w 992221"/>
                <a:gd name="connsiteY1" fmla="*/ 0 h 836579"/>
                <a:gd name="connsiteX2" fmla="*/ 992221 w 992221"/>
                <a:gd name="connsiteY2" fmla="*/ 311285 h 836579"/>
                <a:gd name="connsiteX3" fmla="*/ 233464 w 992221"/>
                <a:gd name="connsiteY3" fmla="*/ 836579 h 836579"/>
                <a:gd name="connsiteX4" fmla="*/ 0 w 992221"/>
                <a:gd name="connsiteY4" fmla="*/ 505838 h 83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21" h="836579">
                  <a:moveTo>
                    <a:pt x="0" y="505838"/>
                  </a:moveTo>
                  <a:lnTo>
                    <a:pt x="768485" y="0"/>
                  </a:lnTo>
                  <a:lnTo>
                    <a:pt x="992221" y="311285"/>
                  </a:lnTo>
                  <a:lnTo>
                    <a:pt x="233464" y="836579"/>
                  </a:lnTo>
                  <a:lnTo>
                    <a:pt x="0" y="505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7303972" y="3112851"/>
              <a:ext cx="346321" cy="364110"/>
            </a:xfrm>
            <a:custGeom>
              <a:avLst/>
              <a:gdLst>
                <a:gd name="connsiteX0" fmla="*/ 0 w 330740"/>
                <a:gd name="connsiteY0" fmla="*/ 48638 h 389106"/>
                <a:gd name="connsiteX1" fmla="*/ 252919 w 330740"/>
                <a:gd name="connsiteY1" fmla="*/ 389106 h 389106"/>
                <a:gd name="connsiteX2" fmla="*/ 330740 w 330740"/>
                <a:gd name="connsiteY2" fmla="*/ 330740 h 389106"/>
                <a:gd name="connsiteX3" fmla="*/ 77821 w 330740"/>
                <a:gd name="connsiteY3" fmla="*/ 0 h 389106"/>
                <a:gd name="connsiteX4" fmla="*/ 0 w 330740"/>
                <a:gd name="connsiteY4" fmla="*/ 48638 h 38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740" h="389106">
                  <a:moveTo>
                    <a:pt x="0" y="48638"/>
                  </a:moveTo>
                  <a:lnTo>
                    <a:pt x="252919" y="389106"/>
                  </a:lnTo>
                  <a:lnTo>
                    <a:pt x="330740" y="330740"/>
                  </a:lnTo>
                  <a:lnTo>
                    <a:pt x="77821" y="0"/>
                  </a:lnTo>
                  <a:lnTo>
                    <a:pt x="0" y="48638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7447288" y="3008432"/>
              <a:ext cx="346321" cy="364110"/>
            </a:xfrm>
            <a:custGeom>
              <a:avLst/>
              <a:gdLst>
                <a:gd name="connsiteX0" fmla="*/ 0 w 330740"/>
                <a:gd name="connsiteY0" fmla="*/ 48638 h 389106"/>
                <a:gd name="connsiteX1" fmla="*/ 252919 w 330740"/>
                <a:gd name="connsiteY1" fmla="*/ 389106 h 389106"/>
                <a:gd name="connsiteX2" fmla="*/ 330740 w 330740"/>
                <a:gd name="connsiteY2" fmla="*/ 330740 h 389106"/>
                <a:gd name="connsiteX3" fmla="*/ 77821 w 330740"/>
                <a:gd name="connsiteY3" fmla="*/ 0 h 389106"/>
                <a:gd name="connsiteX4" fmla="*/ 0 w 330740"/>
                <a:gd name="connsiteY4" fmla="*/ 48638 h 38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740" h="389106">
                  <a:moveTo>
                    <a:pt x="0" y="48638"/>
                  </a:moveTo>
                  <a:lnTo>
                    <a:pt x="252919" y="389106"/>
                  </a:lnTo>
                  <a:lnTo>
                    <a:pt x="330740" y="330740"/>
                  </a:lnTo>
                  <a:lnTo>
                    <a:pt x="77821" y="0"/>
                  </a:lnTo>
                  <a:lnTo>
                    <a:pt x="0" y="48638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7615124" y="2903407"/>
              <a:ext cx="340962" cy="373501"/>
            </a:xfrm>
            <a:custGeom>
              <a:avLst/>
              <a:gdLst>
                <a:gd name="connsiteX0" fmla="*/ 0 w 330740"/>
                <a:gd name="connsiteY0" fmla="*/ 48638 h 389106"/>
                <a:gd name="connsiteX1" fmla="*/ 252919 w 330740"/>
                <a:gd name="connsiteY1" fmla="*/ 389106 h 389106"/>
                <a:gd name="connsiteX2" fmla="*/ 330740 w 330740"/>
                <a:gd name="connsiteY2" fmla="*/ 330740 h 389106"/>
                <a:gd name="connsiteX3" fmla="*/ 77821 w 330740"/>
                <a:gd name="connsiteY3" fmla="*/ 0 h 389106"/>
                <a:gd name="connsiteX4" fmla="*/ 0 w 330740"/>
                <a:gd name="connsiteY4" fmla="*/ 48638 h 38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740" h="389106">
                  <a:moveTo>
                    <a:pt x="0" y="48638"/>
                  </a:moveTo>
                  <a:lnTo>
                    <a:pt x="252919" y="389106"/>
                  </a:lnTo>
                  <a:lnTo>
                    <a:pt x="330740" y="330740"/>
                  </a:lnTo>
                  <a:lnTo>
                    <a:pt x="77821" y="0"/>
                  </a:lnTo>
                  <a:lnTo>
                    <a:pt x="0" y="48638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7786221" y="2782750"/>
              <a:ext cx="346321" cy="364110"/>
            </a:xfrm>
            <a:custGeom>
              <a:avLst/>
              <a:gdLst>
                <a:gd name="connsiteX0" fmla="*/ 0 w 330740"/>
                <a:gd name="connsiteY0" fmla="*/ 48638 h 389106"/>
                <a:gd name="connsiteX1" fmla="*/ 252919 w 330740"/>
                <a:gd name="connsiteY1" fmla="*/ 389106 h 389106"/>
                <a:gd name="connsiteX2" fmla="*/ 330740 w 330740"/>
                <a:gd name="connsiteY2" fmla="*/ 330740 h 389106"/>
                <a:gd name="connsiteX3" fmla="*/ 77821 w 330740"/>
                <a:gd name="connsiteY3" fmla="*/ 0 h 389106"/>
                <a:gd name="connsiteX4" fmla="*/ 0 w 330740"/>
                <a:gd name="connsiteY4" fmla="*/ 48638 h 38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740" h="389106">
                  <a:moveTo>
                    <a:pt x="0" y="48638"/>
                  </a:moveTo>
                  <a:lnTo>
                    <a:pt x="252919" y="389106"/>
                  </a:lnTo>
                  <a:lnTo>
                    <a:pt x="330740" y="330740"/>
                  </a:lnTo>
                  <a:lnTo>
                    <a:pt x="77821" y="0"/>
                  </a:lnTo>
                  <a:lnTo>
                    <a:pt x="0" y="48638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6409028" y="5622587"/>
              <a:ext cx="1342417" cy="768485"/>
            </a:xfrm>
            <a:custGeom>
              <a:avLst/>
              <a:gdLst>
                <a:gd name="connsiteX0" fmla="*/ 398834 w 1342417"/>
                <a:gd name="connsiteY0" fmla="*/ 0 h 768485"/>
                <a:gd name="connsiteX1" fmla="*/ 1342417 w 1342417"/>
                <a:gd name="connsiteY1" fmla="*/ 457200 h 768485"/>
                <a:gd name="connsiteX2" fmla="*/ 953311 w 1342417"/>
                <a:gd name="connsiteY2" fmla="*/ 768485 h 768485"/>
                <a:gd name="connsiteX3" fmla="*/ 0 w 1342417"/>
                <a:gd name="connsiteY3" fmla="*/ 272375 h 768485"/>
                <a:gd name="connsiteX4" fmla="*/ 398834 w 1342417"/>
                <a:gd name="connsiteY4" fmla="*/ 0 h 76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417" h="768485">
                  <a:moveTo>
                    <a:pt x="398834" y="0"/>
                  </a:moveTo>
                  <a:lnTo>
                    <a:pt x="1342417" y="457200"/>
                  </a:lnTo>
                  <a:lnTo>
                    <a:pt x="953311" y="768485"/>
                  </a:lnTo>
                  <a:lnTo>
                    <a:pt x="0" y="272375"/>
                  </a:lnTo>
                  <a:lnTo>
                    <a:pt x="398834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486850" y="5671226"/>
              <a:ext cx="515566" cy="330740"/>
            </a:xfrm>
            <a:custGeom>
              <a:avLst/>
              <a:gdLst>
                <a:gd name="connsiteX0" fmla="*/ 0 w 515566"/>
                <a:gd name="connsiteY0" fmla="*/ 262646 h 330740"/>
                <a:gd name="connsiteX1" fmla="*/ 389106 w 515566"/>
                <a:gd name="connsiteY1" fmla="*/ 0 h 330740"/>
                <a:gd name="connsiteX2" fmla="*/ 515566 w 515566"/>
                <a:gd name="connsiteY2" fmla="*/ 48638 h 330740"/>
                <a:gd name="connsiteX3" fmla="*/ 87549 w 515566"/>
                <a:gd name="connsiteY3" fmla="*/ 330740 h 330740"/>
                <a:gd name="connsiteX4" fmla="*/ 0 w 515566"/>
                <a:gd name="connsiteY4" fmla="*/ 262646 h 33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330740">
                  <a:moveTo>
                    <a:pt x="0" y="262646"/>
                  </a:moveTo>
                  <a:lnTo>
                    <a:pt x="389106" y="0"/>
                  </a:lnTo>
                  <a:lnTo>
                    <a:pt x="515566" y="48638"/>
                  </a:lnTo>
                  <a:lnTo>
                    <a:pt x="87549" y="330740"/>
                  </a:lnTo>
                  <a:lnTo>
                    <a:pt x="0" y="26264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702411" y="5758775"/>
              <a:ext cx="515566" cy="330740"/>
            </a:xfrm>
            <a:custGeom>
              <a:avLst/>
              <a:gdLst>
                <a:gd name="connsiteX0" fmla="*/ 0 w 515566"/>
                <a:gd name="connsiteY0" fmla="*/ 262646 h 330740"/>
                <a:gd name="connsiteX1" fmla="*/ 389106 w 515566"/>
                <a:gd name="connsiteY1" fmla="*/ 0 h 330740"/>
                <a:gd name="connsiteX2" fmla="*/ 515566 w 515566"/>
                <a:gd name="connsiteY2" fmla="*/ 48638 h 330740"/>
                <a:gd name="connsiteX3" fmla="*/ 87549 w 515566"/>
                <a:gd name="connsiteY3" fmla="*/ 330740 h 330740"/>
                <a:gd name="connsiteX4" fmla="*/ 0 w 515566"/>
                <a:gd name="connsiteY4" fmla="*/ 262646 h 33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330740">
                  <a:moveTo>
                    <a:pt x="0" y="262646"/>
                  </a:moveTo>
                  <a:lnTo>
                    <a:pt x="389106" y="0"/>
                  </a:lnTo>
                  <a:lnTo>
                    <a:pt x="515566" y="48638"/>
                  </a:lnTo>
                  <a:lnTo>
                    <a:pt x="87549" y="330740"/>
                  </a:lnTo>
                  <a:lnTo>
                    <a:pt x="0" y="26264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6892176" y="5872266"/>
              <a:ext cx="515566" cy="330740"/>
            </a:xfrm>
            <a:custGeom>
              <a:avLst/>
              <a:gdLst>
                <a:gd name="connsiteX0" fmla="*/ 0 w 515566"/>
                <a:gd name="connsiteY0" fmla="*/ 262646 h 330740"/>
                <a:gd name="connsiteX1" fmla="*/ 389106 w 515566"/>
                <a:gd name="connsiteY1" fmla="*/ 0 h 330740"/>
                <a:gd name="connsiteX2" fmla="*/ 515566 w 515566"/>
                <a:gd name="connsiteY2" fmla="*/ 48638 h 330740"/>
                <a:gd name="connsiteX3" fmla="*/ 87549 w 515566"/>
                <a:gd name="connsiteY3" fmla="*/ 330740 h 330740"/>
                <a:gd name="connsiteX4" fmla="*/ 0 w 515566"/>
                <a:gd name="connsiteY4" fmla="*/ 262646 h 33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330740">
                  <a:moveTo>
                    <a:pt x="0" y="262646"/>
                  </a:moveTo>
                  <a:lnTo>
                    <a:pt x="389106" y="0"/>
                  </a:lnTo>
                  <a:lnTo>
                    <a:pt x="515566" y="48638"/>
                  </a:lnTo>
                  <a:lnTo>
                    <a:pt x="87549" y="330740"/>
                  </a:lnTo>
                  <a:lnTo>
                    <a:pt x="0" y="26264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106185" y="5969546"/>
              <a:ext cx="515566" cy="330740"/>
            </a:xfrm>
            <a:custGeom>
              <a:avLst/>
              <a:gdLst>
                <a:gd name="connsiteX0" fmla="*/ 0 w 515566"/>
                <a:gd name="connsiteY0" fmla="*/ 262646 h 330740"/>
                <a:gd name="connsiteX1" fmla="*/ 389106 w 515566"/>
                <a:gd name="connsiteY1" fmla="*/ 0 h 330740"/>
                <a:gd name="connsiteX2" fmla="*/ 515566 w 515566"/>
                <a:gd name="connsiteY2" fmla="*/ 48638 h 330740"/>
                <a:gd name="connsiteX3" fmla="*/ 87549 w 515566"/>
                <a:gd name="connsiteY3" fmla="*/ 330740 h 330740"/>
                <a:gd name="connsiteX4" fmla="*/ 0 w 515566"/>
                <a:gd name="connsiteY4" fmla="*/ 262646 h 33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566" h="330740">
                  <a:moveTo>
                    <a:pt x="0" y="262646"/>
                  </a:moveTo>
                  <a:lnTo>
                    <a:pt x="389106" y="0"/>
                  </a:lnTo>
                  <a:lnTo>
                    <a:pt x="515566" y="48638"/>
                  </a:lnTo>
                  <a:lnTo>
                    <a:pt x="87549" y="330740"/>
                  </a:lnTo>
                  <a:lnTo>
                    <a:pt x="0" y="26264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3656101" y="2422187"/>
              <a:ext cx="924127" cy="758758"/>
            </a:xfrm>
            <a:custGeom>
              <a:avLst/>
              <a:gdLst>
                <a:gd name="connsiteX0" fmla="*/ 311285 w 924127"/>
                <a:gd name="connsiteY0" fmla="*/ 0 h 758758"/>
                <a:gd name="connsiteX1" fmla="*/ 924127 w 924127"/>
                <a:gd name="connsiteY1" fmla="*/ 535022 h 758758"/>
                <a:gd name="connsiteX2" fmla="*/ 583659 w 924127"/>
                <a:gd name="connsiteY2" fmla="*/ 758758 h 758758"/>
                <a:gd name="connsiteX3" fmla="*/ 0 w 924127"/>
                <a:gd name="connsiteY3" fmla="*/ 214009 h 758758"/>
                <a:gd name="connsiteX4" fmla="*/ 311285 w 924127"/>
                <a:gd name="connsiteY4" fmla="*/ 0 h 7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127" h="758758">
                  <a:moveTo>
                    <a:pt x="311285" y="0"/>
                  </a:moveTo>
                  <a:lnTo>
                    <a:pt x="924127" y="535022"/>
                  </a:lnTo>
                  <a:lnTo>
                    <a:pt x="583659" y="758758"/>
                  </a:lnTo>
                  <a:lnTo>
                    <a:pt x="0" y="214009"/>
                  </a:lnTo>
                  <a:lnTo>
                    <a:pt x="311285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3695011" y="2470825"/>
              <a:ext cx="408561" cy="282102"/>
            </a:xfrm>
            <a:custGeom>
              <a:avLst/>
              <a:gdLst>
                <a:gd name="connsiteX0" fmla="*/ 0 w 408561"/>
                <a:gd name="connsiteY0" fmla="*/ 214009 h 282102"/>
                <a:gd name="connsiteX1" fmla="*/ 311285 w 408561"/>
                <a:gd name="connsiteY1" fmla="*/ 0 h 282102"/>
                <a:gd name="connsiteX2" fmla="*/ 408561 w 408561"/>
                <a:gd name="connsiteY2" fmla="*/ 68094 h 282102"/>
                <a:gd name="connsiteX3" fmla="*/ 87549 w 408561"/>
                <a:gd name="connsiteY3" fmla="*/ 282102 h 282102"/>
                <a:gd name="connsiteX4" fmla="*/ 0 w 408561"/>
                <a:gd name="connsiteY4" fmla="*/ 214009 h 28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61" h="282102">
                  <a:moveTo>
                    <a:pt x="0" y="214009"/>
                  </a:moveTo>
                  <a:lnTo>
                    <a:pt x="311285" y="0"/>
                  </a:lnTo>
                  <a:lnTo>
                    <a:pt x="408561" y="68094"/>
                  </a:lnTo>
                  <a:lnTo>
                    <a:pt x="87549" y="282102"/>
                  </a:lnTo>
                  <a:lnTo>
                    <a:pt x="0" y="21400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3827955" y="2584313"/>
              <a:ext cx="408561" cy="282102"/>
            </a:xfrm>
            <a:custGeom>
              <a:avLst/>
              <a:gdLst>
                <a:gd name="connsiteX0" fmla="*/ 0 w 408561"/>
                <a:gd name="connsiteY0" fmla="*/ 214009 h 282102"/>
                <a:gd name="connsiteX1" fmla="*/ 311285 w 408561"/>
                <a:gd name="connsiteY1" fmla="*/ 0 h 282102"/>
                <a:gd name="connsiteX2" fmla="*/ 408561 w 408561"/>
                <a:gd name="connsiteY2" fmla="*/ 68094 h 282102"/>
                <a:gd name="connsiteX3" fmla="*/ 87549 w 408561"/>
                <a:gd name="connsiteY3" fmla="*/ 282102 h 282102"/>
                <a:gd name="connsiteX4" fmla="*/ 0 w 408561"/>
                <a:gd name="connsiteY4" fmla="*/ 214009 h 28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61" h="282102">
                  <a:moveTo>
                    <a:pt x="0" y="214009"/>
                  </a:moveTo>
                  <a:lnTo>
                    <a:pt x="311285" y="0"/>
                  </a:lnTo>
                  <a:lnTo>
                    <a:pt x="408561" y="68094"/>
                  </a:lnTo>
                  <a:lnTo>
                    <a:pt x="87549" y="282102"/>
                  </a:lnTo>
                  <a:lnTo>
                    <a:pt x="0" y="21400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3960899" y="2706114"/>
              <a:ext cx="421841" cy="312701"/>
            </a:xfrm>
            <a:custGeom>
              <a:avLst/>
              <a:gdLst>
                <a:gd name="connsiteX0" fmla="*/ 0 w 408561"/>
                <a:gd name="connsiteY0" fmla="*/ 214009 h 282102"/>
                <a:gd name="connsiteX1" fmla="*/ 311285 w 408561"/>
                <a:gd name="connsiteY1" fmla="*/ 0 h 282102"/>
                <a:gd name="connsiteX2" fmla="*/ 408561 w 408561"/>
                <a:gd name="connsiteY2" fmla="*/ 68094 h 282102"/>
                <a:gd name="connsiteX3" fmla="*/ 87549 w 408561"/>
                <a:gd name="connsiteY3" fmla="*/ 282102 h 282102"/>
                <a:gd name="connsiteX4" fmla="*/ 0 w 408561"/>
                <a:gd name="connsiteY4" fmla="*/ 214009 h 28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61" h="282102">
                  <a:moveTo>
                    <a:pt x="0" y="214009"/>
                  </a:moveTo>
                  <a:lnTo>
                    <a:pt x="311285" y="0"/>
                  </a:lnTo>
                  <a:lnTo>
                    <a:pt x="408561" y="68094"/>
                  </a:lnTo>
                  <a:lnTo>
                    <a:pt x="87549" y="282102"/>
                  </a:lnTo>
                  <a:lnTo>
                    <a:pt x="0" y="21400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4122663" y="2846141"/>
              <a:ext cx="408561" cy="282102"/>
            </a:xfrm>
            <a:custGeom>
              <a:avLst/>
              <a:gdLst>
                <a:gd name="connsiteX0" fmla="*/ 0 w 408561"/>
                <a:gd name="connsiteY0" fmla="*/ 214009 h 282102"/>
                <a:gd name="connsiteX1" fmla="*/ 311285 w 408561"/>
                <a:gd name="connsiteY1" fmla="*/ 0 h 282102"/>
                <a:gd name="connsiteX2" fmla="*/ 408561 w 408561"/>
                <a:gd name="connsiteY2" fmla="*/ 68094 h 282102"/>
                <a:gd name="connsiteX3" fmla="*/ 87549 w 408561"/>
                <a:gd name="connsiteY3" fmla="*/ 282102 h 282102"/>
                <a:gd name="connsiteX4" fmla="*/ 0 w 408561"/>
                <a:gd name="connsiteY4" fmla="*/ 214009 h 28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61" h="282102">
                  <a:moveTo>
                    <a:pt x="0" y="214009"/>
                  </a:moveTo>
                  <a:lnTo>
                    <a:pt x="311285" y="0"/>
                  </a:lnTo>
                  <a:lnTo>
                    <a:pt x="408561" y="68094"/>
                  </a:lnTo>
                  <a:lnTo>
                    <a:pt x="87549" y="282102"/>
                  </a:lnTo>
                  <a:lnTo>
                    <a:pt x="0" y="214009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21399148">
              <a:off x="1717768" y="5787703"/>
              <a:ext cx="1007593" cy="574442"/>
            </a:xfrm>
            <a:custGeom>
              <a:avLst/>
              <a:gdLst>
                <a:gd name="connsiteX0" fmla="*/ 0 w 1040859"/>
                <a:gd name="connsiteY0" fmla="*/ 330741 h 642026"/>
                <a:gd name="connsiteX1" fmla="*/ 826851 w 1040859"/>
                <a:gd name="connsiteY1" fmla="*/ 0 h 642026"/>
                <a:gd name="connsiteX2" fmla="*/ 1040859 w 1040859"/>
                <a:gd name="connsiteY2" fmla="*/ 311285 h 642026"/>
                <a:gd name="connsiteX3" fmla="*/ 204281 w 1040859"/>
                <a:gd name="connsiteY3" fmla="*/ 642026 h 642026"/>
                <a:gd name="connsiteX4" fmla="*/ 0 w 1040859"/>
                <a:gd name="connsiteY4" fmla="*/ 330741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59" h="642026">
                  <a:moveTo>
                    <a:pt x="0" y="330741"/>
                  </a:moveTo>
                  <a:lnTo>
                    <a:pt x="826851" y="0"/>
                  </a:lnTo>
                  <a:lnTo>
                    <a:pt x="1040859" y="311285"/>
                  </a:lnTo>
                  <a:lnTo>
                    <a:pt x="204281" y="642026"/>
                  </a:lnTo>
                  <a:lnTo>
                    <a:pt x="0" y="33074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6168168" y="4167188"/>
              <a:ext cx="333375" cy="90487"/>
            </a:xfrm>
            <a:custGeom>
              <a:avLst/>
              <a:gdLst>
                <a:gd name="connsiteX0" fmla="*/ 28575 w 333375"/>
                <a:gd name="connsiteY0" fmla="*/ 0 h 90487"/>
                <a:gd name="connsiteX1" fmla="*/ 333375 w 333375"/>
                <a:gd name="connsiteY1" fmla="*/ 4762 h 90487"/>
                <a:gd name="connsiteX2" fmla="*/ 300037 w 333375"/>
                <a:gd name="connsiteY2" fmla="*/ 85725 h 90487"/>
                <a:gd name="connsiteX3" fmla="*/ 0 w 333375"/>
                <a:gd name="connsiteY3" fmla="*/ 90487 h 90487"/>
                <a:gd name="connsiteX4" fmla="*/ 28575 w 333375"/>
                <a:gd name="connsiteY4" fmla="*/ 0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90487">
                  <a:moveTo>
                    <a:pt x="28575" y="0"/>
                  </a:moveTo>
                  <a:lnTo>
                    <a:pt x="333375" y="4762"/>
                  </a:lnTo>
                  <a:lnTo>
                    <a:pt x="300037" y="85725"/>
                  </a:lnTo>
                  <a:lnTo>
                    <a:pt x="0" y="90487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2362930" y="5800725"/>
              <a:ext cx="295275" cy="295275"/>
            </a:xfrm>
            <a:custGeom>
              <a:avLst/>
              <a:gdLst>
                <a:gd name="connsiteX0" fmla="*/ 66675 w 295275"/>
                <a:gd name="connsiteY0" fmla="*/ 0 h 295275"/>
                <a:gd name="connsiteX1" fmla="*/ 295275 w 295275"/>
                <a:gd name="connsiteY1" fmla="*/ 261938 h 295275"/>
                <a:gd name="connsiteX2" fmla="*/ 219075 w 295275"/>
                <a:gd name="connsiteY2" fmla="*/ 295275 h 295275"/>
                <a:gd name="connsiteX3" fmla="*/ 0 w 295275"/>
                <a:gd name="connsiteY3" fmla="*/ 38100 h 295275"/>
                <a:gd name="connsiteX4" fmla="*/ 66675 w 295275"/>
                <a:gd name="connsiteY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295275">
                  <a:moveTo>
                    <a:pt x="66675" y="0"/>
                  </a:moveTo>
                  <a:lnTo>
                    <a:pt x="295275" y="261938"/>
                  </a:lnTo>
                  <a:lnTo>
                    <a:pt x="219075" y="295275"/>
                  </a:lnTo>
                  <a:lnTo>
                    <a:pt x="0" y="381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215292" y="5872266"/>
              <a:ext cx="295275" cy="295275"/>
            </a:xfrm>
            <a:custGeom>
              <a:avLst/>
              <a:gdLst>
                <a:gd name="connsiteX0" fmla="*/ 66675 w 295275"/>
                <a:gd name="connsiteY0" fmla="*/ 0 h 295275"/>
                <a:gd name="connsiteX1" fmla="*/ 295275 w 295275"/>
                <a:gd name="connsiteY1" fmla="*/ 261938 h 295275"/>
                <a:gd name="connsiteX2" fmla="*/ 219075 w 295275"/>
                <a:gd name="connsiteY2" fmla="*/ 295275 h 295275"/>
                <a:gd name="connsiteX3" fmla="*/ 0 w 295275"/>
                <a:gd name="connsiteY3" fmla="*/ 38100 h 295275"/>
                <a:gd name="connsiteX4" fmla="*/ 66675 w 295275"/>
                <a:gd name="connsiteY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295275">
                  <a:moveTo>
                    <a:pt x="66675" y="0"/>
                  </a:moveTo>
                  <a:lnTo>
                    <a:pt x="295275" y="261938"/>
                  </a:lnTo>
                  <a:lnTo>
                    <a:pt x="219075" y="295275"/>
                  </a:lnTo>
                  <a:lnTo>
                    <a:pt x="0" y="381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2072381" y="5929357"/>
              <a:ext cx="295275" cy="295275"/>
            </a:xfrm>
            <a:custGeom>
              <a:avLst/>
              <a:gdLst>
                <a:gd name="connsiteX0" fmla="*/ 66675 w 295275"/>
                <a:gd name="connsiteY0" fmla="*/ 0 h 295275"/>
                <a:gd name="connsiteX1" fmla="*/ 295275 w 295275"/>
                <a:gd name="connsiteY1" fmla="*/ 261938 h 295275"/>
                <a:gd name="connsiteX2" fmla="*/ 219075 w 295275"/>
                <a:gd name="connsiteY2" fmla="*/ 295275 h 295275"/>
                <a:gd name="connsiteX3" fmla="*/ 0 w 295275"/>
                <a:gd name="connsiteY3" fmla="*/ 38100 h 295275"/>
                <a:gd name="connsiteX4" fmla="*/ 66675 w 295275"/>
                <a:gd name="connsiteY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295275">
                  <a:moveTo>
                    <a:pt x="66675" y="0"/>
                  </a:moveTo>
                  <a:lnTo>
                    <a:pt x="295275" y="261938"/>
                  </a:lnTo>
                  <a:lnTo>
                    <a:pt x="219075" y="295275"/>
                  </a:lnTo>
                  <a:lnTo>
                    <a:pt x="0" y="381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929470" y="5990515"/>
              <a:ext cx="295275" cy="295275"/>
            </a:xfrm>
            <a:custGeom>
              <a:avLst/>
              <a:gdLst>
                <a:gd name="connsiteX0" fmla="*/ 66675 w 295275"/>
                <a:gd name="connsiteY0" fmla="*/ 0 h 295275"/>
                <a:gd name="connsiteX1" fmla="*/ 295275 w 295275"/>
                <a:gd name="connsiteY1" fmla="*/ 261938 h 295275"/>
                <a:gd name="connsiteX2" fmla="*/ 219075 w 295275"/>
                <a:gd name="connsiteY2" fmla="*/ 295275 h 295275"/>
                <a:gd name="connsiteX3" fmla="*/ 0 w 295275"/>
                <a:gd name="connsiteY3" fmla="*/ 38100 h 295275"/>
                <a:gd name="connsiteX4" fmla="*/ 66675 w 295275"/>
                <a:gd name="connsiteY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295275">
                  <a:moveTo>
                    <a:pt x="66675" y="0"/>
                  </a:moveTo>
                  <a:lnTo>
                    <a:pt x="295275" y="261938"/>
                  </a:lnTo>
                  <a:lnTo>
                    <a:pt x="219075" y="295275"/>
                  </a:lnTo>
                  <a:lnTo>
                    <a:pt x="0" y="381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1781832" y="6043156"/>
              <a:ext cx="295275" cy="295275"/>
            </a:xfrm>
            <a:custGeom>
              <a:avLst/>
              <a:gdLst>
                <a:gd name="connsiteX0" fmla="*/ 66675 w 295275"/>
                <a:gd name="connsiteY0" fmla="*/ 0 h 295275"/>
                <a:gd name="connsiteX1" fmla="*/ 295275 w 295275"/>
                <a:gd name="connsiteY1" fmla="*/ 261938 h 295275"/>
                <a:gd name="connsiteX2" fmla="*/ 219075 w 295275"/>
                <a:gd name="connsiteY2" fmla="*/ 295275 h 295275"/>
                <a:gd name="connsiteX3" fmla="*/ 0 w 295275"/>
                <a:gd name="connsiteY3" fmla="*/ 38100 h 295275"/>
                <a:gd name="connsiteX4" fmla="*/ 66675 w 295275"/>
                <a:gd name="connsiteY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295275">
                  <a:moveTo>
                    <a:pt x="66675" y="0"/>
                  </a:moveTo>
                  <a:lnTo>
                    <a:pt x="295275" y="261938"/>
                  </a:lnTo>
                  <a:lnTo>
                    <a:pt x="219075" y="295275"/>
                  </a:lnTo>
                  <a:lnTo>
                    <a:pt x="0" y="381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6556490" y="4075953"/>
              <a:ext cx="173933" cy="400418"/>
            </a:xfrm>
            <a:custGeom>
              <a:avLst/>
              <a:gdLst>
                <a:gd name="connsiteX0" fmla="*/ 0 w 167342"/>
                <a:gd name="connsiteY0" fmla="*/ 322729 h 328706"/>
                <a:gd name="connsiteX1" fmla="*/ 95624 w 167342"/>
                <a:gd name="connsiteY1" fmla="*/ 0 h 328706"/>
                <a:gd name="connsiteX2" fmla="*/ 167342 w 167342"/>
                <a:gd name="connsiteY2" fmla="*/ 0 h 328706"/>
                <a:gd name="connsiteX3" fmla="*/ 71718 w 167342"/>
                <a:gd name="connsiteY3" fmla="*/ 328706 h 328706"/>
                <a:gd name="connsiteX4" fmla="*/ 0 w 167342"/>
                <a:gd name="connsiteY4" fmla="*/ 322729 h 32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342" h="328706">
                  <a:moveTo>
                    <a:pt x="0" y="322729"/>
                  </a:moveTo>
                  <a:lnTo>
                    <a:pt x="95624" y="0"/>
                  </a:lnTo>
                  <a:lnTo>
                    <a:pt x="167342" y="0"/>
                  </a:lnTo>
                  <a:lnTo>
                    <a:pt x="71718" y="328706"/>
                  </a:lnTo>
                  <a:lnTo>
                    <a:pt x="0" y="3227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3377623" y="4440518"/>
              <a:ext cx="549835" cy="669364"/>
            </a:xfrm>
            <a:custGeom>
              <a:avLst/>
              <a:gdLst>
                <a:gd name="connsiteX0" fmla="*/ 549835 w 549835"/>
                <a:gd name="connsiteY0" fmla="*/ 0 h 669364"/>
                <a:gd name="connsiteX1" fmla="*/ 119529 w 549835"/>
                <a:gd name="connsiteY1" fmla="*/ 669364 h 669364"/>
                <a:gd name="connsiteX2" fmla="*/ 0 w 549835"/>
                <a:gd name="connsiteY2" fmla="*/ 663388 h 669364"/>
                <a:gd name="connsiteX3" fmla="*/ 442258 w 549835"/>
                <a:gd name="connsiteY3" fmla="*/ 5976 h 669364"/>
                <a:gd name="connsiteX4" fmla="*/ 549835 w 549835"/>
                <a:gd name="connsiteY4" fmla="*/ 0 h 66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835" h="669364">
                  <a:moveTo>
                    <a:pt x="549835" y="0"/>
                  </a:moveTo>
                  <a:lnTo>
                    <a:pt x="119529" y="669364"/>
                  </a:lnTo>
                  <a:lnTo>
                    <a:pt x="0" y="663388"/>
                  </a:lnTo>
                  <a:lnTo>
                    <a:pt x="442258" y="5976"/>
                  </a:lnTo>
                  <a:lnTo>
                    <a:pt x="5498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5212399" y="3358776"/>
              <a:ext cx="537882" cy="77695"/>
            </a:xfrm>
            <a:custGeom>
              <a:avLst/>
              <a:gdLst>
                <a:gd name="connsiteX0" fmla="*/ 508000 w 537882"/>
                <a:gd name="connsiteY0" fmla="*/ 71718 h 77695"/>
                <a:gd name="connsiteX1" fmla="*/ 0 w 537882"/>
                <a:gd name="connsiteY1" fmla="*/ 77695 h 77695"/>
                <a:gd name="connsiteX2" fmla="*/ 29882 w 537882"/>
                <a:gd name="connsiteY2" fmla="*/ 0 h 77695"/>
                <a:gd name="connsiteX3" fmla="*/ 537882 w 537882"/>
                <a:gd name="connsiteY3" fmla="*/ 0 h 77695"/>
                <a:gd name="connsiteX4" fmla="*/ 508000 w 537882"/>
                <a:gd name="connsiteY4" fmla="*/ 71718 h 7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882" h="77695">
                  <a:moveTo>
                    <a:pt x="508000" y="71718"/>
                  </a:moveTo>
                  <a:lnTo>
                    <a:pt x="0" y="77695"/>
                  </a:lnTo>
                  <a:lnTo>
                    <a:pt x="29882" y="0"/>
                  </a:lnTo>
                  <a:lnTo>
                    <a:pt x="537882" y="0"/>
                  </a:lnTo>
                  <a:lnTo>
                    <a:pt x="508000" y="717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4686470" y="5815106"/>
              <a:ext cx="675341" cy="89647"/>
            </a:xfrm>
            <a:custGeom>
              <a:avLst/>
              <a:gdLst>
                <a:gd name="connsiteX0" fmla="*/ 35859 w 675341"/>
                <a:gd name="connsiteY0" fmla="*/ 0 h 89647"/>
                <a:gd name="connsiteX1" fmla="*/ 675341 w 675341"/>
                <a:gd name="connsiteY1" fmla="*/ 5976 h 89647"/>
                <a:gd name="connsiteX2" fmla="*/ 627529 w 675341"/>
                <a:gd name="connsiteY2" fmla="*/ 89647 h 89647"/>
                <a:gd name="connsiteX3" fmla="*/ 0 w 675341"/>
                <a:gd name="connsiteY3" fmla="*/ 83670 h 89647"/>
                <a:gd name="connsiteX4" fmla="*/ 35859 w 675341"/>
                <a:gd name="connsiteY4" fmla="*/ 0 h 8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341" h="89647">
                  <a:moveTo>
                    <a:pt x="35859" y="0"/>
                  </a:moveTo>
                  <a:lnTo>
                    <a:pt x="675341" y="5976"/>
                  </a:lnTo>
                  <a:lnTo>
                    <a:pt x="627529" y="89647"/>
                  </a:lnTo>
                  <a:lnTo>
                    <a:pt x="0" y="83670"/>
                  </a:lnTo>
                  <a:lnTo>
                    <a:pt x="35859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4848729" y="5081428"/>
              <a:ext cx="2811293" cy="1828800"/>
            </a:xfrm>
            <a:custGeom>
              <a:avLst/>
              <a:gdLst>
                <a:gd name="connsiteX0" fmla="*/ 0 w 2811293"/>
                <a:gd name="connsiteY0" fmla="*/ 1828800 h 1828800"/>
                <a:gd name="connsiteX1" fmla="*/ 846306 w 2811293"/>
                <a:gd name="connsiteY1" fmla="*/ 9728 h 1828800"/>
                <a:gd name="connsiteX2" fmla="*/ 2811293 w 2811293"/>
                <a:gd name="connsiteY2" fmla="*/ 0 h 1828800"/>
                <a:gd name="connsiteX3" fmla="*/ 0 w 2811293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293" h="1828800">
                  <a:moveTo>
                    <a:pt x="0" y="1828800"/>
                  </a:moveTo>
                  <a:lnTo>
                    <a:pt x="846306" y="9728"/>
                  </a:lnTo>
                  <a:lnTo>
                    <a:pt x="2811293" y="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6059193" y="2527469"/>
              <a:ext cx="1819072" cy="1575881"/>
            </a:xfrm>
            <a:custGeom>
              <a:avLst/>
              <a:gdLst>
                <a:gd name="connsiteX0" fmla="*/ 0 w 1819072"/>
                <a:gd name="connsiteY0" fmla="*/ 1527243 h 1575881"/>
                <a:gd name="connsiteX1" fmla="*/ 1819072 w 1819072"/>
                <a:gd name="connsiteY1" fmla="*/ 1575881 h 1575881"/>
                <a:gd name="connsiteX2" fmla="*/ 632298 w 1819072"/>
                <a:gd name="connsiteY2" fmla="*/ 0 h 1575881"/>
                <a:gd name="connsiteX3" fmla="*/ 0 w 1819072"/>
                <a:gd name="connsiteY3" fmla="*/ 1527243 h 157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072" h="1575881">
                  <a:moveTo>
                    <a:pt x="0" y="1527243"/>
                  </a:moveTo>
                  <a:lnTo>
                    <a:pt x="1819072" y="1575881"/>
                  </a:lnTo>
                  <a:lnTo>
                    <a:pt x="632298" y="0"/>
                  </a:lnTo>
                  <a:lnTo>
                    <a:pt x="0" y="152724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1987680" y="5077704"/>
              <a:ext cx="2367661" cy="1885160"/>
            </a:xfrm>
            <a:custGeom>
              <a:avLst/>
              <a:gdLst>
                <a:gd name="connsiteX0" fmla="*/ 2198451 w 2198451"/>
                <a:gd name="connsiteY0" fmla="*/ 38911 h 1741251"/>
                <a:gd name="connsiteX1" fmla="*/ 0 w 2198451"/>
                <a:gd name="connsiteY1" fmla="*/ 0 h 1741251"/>
                <a:gd name="connsiteX2" fmla="*/ 1332689 w 2198451"/>
                <a:gd name="connsiteY2" fmla="*/ 1741251 h 1741251"/>
                <a:gd name="connsiteX3" fmla="*/ 2198451 w 2198451"/>
                <a:gd name="connsiteY3" fmla="*/ 38911 h 174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451" h="1741251">
                  <a:moveTo>
                    <a:pt x="2198451" y="38911"/>
                  </a:moveTo>
                  <a:lnTo>
                    <a:pt x="0" y="0"/>
                  </a:lnTo>
                  <a:lnTo>
                    <a:pt x="1332689" y="1741251"/>
                  </a:lnTo>
                  <a:lnTo>
                    <a:pt x="2198451" y="389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 rot="10800000">
              <a:off x="2984942" y="2160794"/>
              <a:ext cx="2811293" cy="1828800"/>
            </a:xfrm>
            <a:custGeom>
              <a:avLst/>
              <a:gdLst>
                <a:gd name="connsiteX0" fmla="*/ 0 w 2811293"/>
                <a:gd name="connsiteY0" fmla="*/ 1828800 h 1828800"/>
                <a:gd name="connsiteX1" fmla="*/ 846306 w 2811293"/>
                <a:gd name="connsiteY1" fmla="*/ 9728 h 1828800"/>
                <a:gd name="connsiteX2" fmla="*/ 2811293 w 2811293"/>
                <a:gd name="connsiteY2" fmla="*/ 0 h 1828800"/>
                <a:gd name="connsiteX3" fmla="*/ 0 w 2811293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293" h="1828800">
                  <a:moveTo>
                    <a:pt x="0" y="1828800"/>
                  </a:moveTo>
                  <a:lnTo>
                    <a:pt x="846306" y="9728"/>
                  </a:lnTo>
                  <a:lnTo>
                    <a:pt x="2811293" y="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 rot="10800000">
              <a:off x="3927322" y="5815106"/>
              <a:ext cx="795007" cy="1404720"/>
            </a:xfrm>
            <a:custGeom>
              <a:avLst/>
              <a:gdLst>
                <a:gd name="connsiteX0" fmla="*/ 669365 w 776942"/>
                <a:gd name="connsiteY0" fmla="*/ 0 h 1470212"/>
                <a:gd name="connsiteX1" fmla="*/ 776942 w 776942"/>
                <a:gd name="connsiteY1" fmla="*/ 5976 h 1470212"/>
                <a:gd name="connsiteX2" fmla="*/ 77694 w 776942"/>
                <a:gd name="connsiteY2" fmla="*/ 1470212 h 1470212"/>
                <a:gd name="connsiteX3" fmla="*/ 0 w 776942"/>
                <a:gd name="connsiteY3" fmla="*/ 1470212 h 1470212"/>
                <a:gd name="connsiteX4" fmla="*/ 669365 w 776942"/>
                <a:gd name="connsiteY4" fmla="*/ 0 h 147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6942" h="1470212">
                  <a:moveTo>
                    <a:pt x="669365" y="0"/>
                  </a:moveTo>
                  <a:lnTo>
                    <a:pt x="776942" y="5976"/>
                  </a:lnTo>
                  <a:lnTo>
                    <a:pt x="77694" y="1470212"/>
                  </a:lnTo>
                  <a:lnTo>
                    <a:pt x="0" y="1470212"/>
                  </a:lnTo>
                  <a:lnTo>
                    <a:pt x="669365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969105" y="4362824"/>
              <a:ext cx="2994212" cy="83670"/>
            </a:xfrm>
            <a:custGeom>
              <a:avLst/>
              <a:gdLst>
                <a:gd name="connsiteX0" fmla="*/ 0 w 2994212"/>
                <a:gd name="connsiteY0" fmla="*/ 0 h 83670"/>
                <a:gd name="connsiteX1" fmla="*/ 2994212 w 2994212"/>
                <a:gd name="connsiteY1" fmla="*/ 41835 h 83670"/>
                <a:gd name="connsiteX2" fmla="*/ 2958353 w 2994212"/>
                <a:gd name="connsiteY2" fmla="*/ 83670 h 83670"/>
                <a:gd name="connsiteX3" fmla="*/ 5976 w 2994212"/>
                <a:gd name="connsiteY3" fmla="*/ 53788 h 83670"/>
                <a:gd name="connsiteX4" fmla="*/ 0 w 2994212"/>
                <a:gd name="connsiteY4" fmla="*/ 0 h 8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4212" h="83670">
                  <a:moveTo>
                    <a:pt x="0" y="0"/>
                  </a:moveTo>
                  <a:lnTo>
                    <a:pt x="2994212" y="41835"/>
                  </a:lnTo>
                  <a:lnTo>
                    <a:pt x="2958353" y="83670"/>
                  </a:lnTo>
                  <a:lnTo>
                    <a:pt x="5976" y="53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6527224" y="4476371"/>
              <a:ext cx="3454400" cy="83671"/>
            </a:xfrm>
            <a:custGeom>
              <a:avLst/>
              <a:gdLst>
                <a:gd name="connsiteX0" fmla="*/ 17929 w 3454400"/>
                <a:gd name="connsiteY0" fmla="*/ 0 h 83671"/>
                <a:gd name="connsiteX1" fmla="*/ 3448424 w 3454400"/>
                <a:gd name="connsiteY1" fmla="*/ 23906 h 83671"/>
                <a:gd name="connsiteX2" fmla="*/ 3454400 w 3454400"/>
                <a:gd name="connsiteY2" fmla="*/ 83671 h 83671"/>
                <a:gd name="connsiteX3" fmla="*/ 0 w 3454400"/>
                <a:gd name="connsiteY3" fmla="*/ 65741 h 83671"/>
                <a:gd name="connsiteX4" fmla="*/ 17929 w 3454400"/>
                <a:gd name="connsiteY4" fmla="*/ 0 h 8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4400" h="83671">
                  <a:moveTo>
                    <a:pt x="17929" y="0"/>
                  </a:moveTo>
                  <a:lnTo>
                    <a:pt x="3448424" y="23906"/>
                  </a:lnTo>
                  <a:lnTo>
                    <a:pt x="3454400" y="83671"/>
                  </a:lnTo>
                  <a:lnTo>
                    <a:pt x="0" y="65741"/>
                  </a:lnTo>
                  <a:lnTo>
                    <a:pt x="17929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5726376" y="1476188"/>
              <a:ext cx="818776" cy="1960283"/>
            </a:xfrm>
            <a:custGeom>
              <a:avLst/>
              <a:gdLst>
                <a:gd name="connsiteX0" fmla="*/ 65741 w 818776"/>
                <a:gd name="connsiteY0" fmla="*/ 1960283 h 1960283"/>
                <a:gd name="connsiteX1" fmla="*/ 818776 w 818776"/>
                <a:gd name="connsiteY1" fmla="*/ 0 h 1960283"/>
                <a:gd name="connsiteX2" fmla="*/ 741082 w 818776"/>
                <a:gd name="connsiteY2" fmla="*/ 5977 h 1960283"/>
                <a:gd name="connsiteX3" fmla="*/ 0 w 818776"/>
                <a:gd name="connsiteY3" fmla="*/ 1960283 h 1960283"/>
                <a:gd name="connsiteX4" fmla="*/ 65741 w 818776"/>
                <a:gd name="connsiteY4" fmla="*/ 1960283 h 196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776" h="1960283">
                  <a:moveTo>
                    <a:pt x="65741" y="1960283"/>
                  </a:moveTo>
                  <a:lnTo>
                    <a:pt x="818776" y="0"/>
                  </a:lnTo>
                  <a:lnTo>
                    <a:pt x="741082" y="5977"/>
                  </a:lnTo>
                  <a:lnTo>
                    <a:pt x="0" y="1960283"/>
                  </a:lnTo>
                  <a:lnTo>
                    <a:pt x="65741" y="1960283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FC39483-925A-4E2C-9405-066B0DCA5B0C}"/>
                </a:ext>
              </a:extLst>
            </p:cNvPr>
            <p:cNvGrpSpPr/>
            <p:nvPr/>
          </p:nvGrpSpPr>
          <p:grpSpPr>
            <a:xfrm>
              <a:off x="5950390" y="2247141"/>
              <a:ext cx="794246" cy="3472001"/>
              <a:chOff x="8301202" y="769835"/>
              <a:chExt cx="1799167" cy="5273900"/>
            </a:xfrm>
          </p:grpSpPr>
          <p:sp>
            <p:nvSpPr>
              <p:cNvPr id="50" name="자유형 16">
                <a:extLst>
                  <a:ext uri="{FF2B5EF4-FFF2-40B4-BE49-F238E27FC236}">
                    <a16:creationId xmlns:a16="http://schemas.microsoft.com/office/drawing/2014/main" id="{999AC156-FD5F-40CA-A82D-DD835C95A71E}"/>
                  </a:ext>
                </a:extLst>
              </p:cNvPr>
              <p:cNvSpPr/>
              <p:nvPr/>
            </p:nvSpPr>
            <p:spPr>
              <a:xfrm>
                <a:off x="8436203" y="4815840"/>
                <a:ext cx="168396" cy="256831"/>
              </a:xfrm>
              <a:custGeom>
                <a:avLst/>
                <a:gdLst>
                  <a:gd name="connsiteX0" fmla="*/ 1180407 w 1180407"/>
                  <a:gd name="connsiteY0" fmla="*/ 0 h 1670858"/>
                  <a:gd name="connsiteX1" fmla="*/ 0 w 1180407"/>
                  <a:gd name="connsiteY1" fmla="*/ 0 h 1670858"/>
                  <a:gd name="connsiteX2" fmla="*/ 1180407 w 1180407"/>
                  <a:gd name="connsiteY2" fmla="*/ 1670858 h 1670858"/>
                  <a:gd name="connsiteX3" fmla="*/ 1180407 w 1180407"/>
                  <a:gd name="connsiteY3" fmla="*/ 0 h 167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0407" h="1670858">
                    <a:moveTo>
                      <a:pt x="1180407" y="0"/>
                    </a:moveTo>
                    <a:lnTo>
                      <a:pt x="0" y="0"/>
                    </a:lnTo>
                    <a:lnTo>
                      <a:pt x="1180407" y="1670858"/>
                    </a:lnTo>
                    <a:lnTo>
                      <a:pt x="1180407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사각형: 잘린 대각선 방향 모서리 3">
                <a:extLst>
                  <a:ext uri="{FF2B5EF4-FFF2-40B4-BE49-F238E27FC236}">
                    <a16:creationId xmlns:a16="http://schemas.microsoft.com/office/drawing/2014/main" id="{1DFB88D2-9AB8-4BA7-A2EB-31299858350D}"/>
                  </a:ext>
                </a:extLst>
              </p:cNvPr>
              <p:cNvSpPr/>
              <p:nvPr/>
            </p:nvSpPr>
            <p:spPr>
              <a:xfrm>
                <a:off x="8604599" y="4859889"/>
                <a:ext cx="1045832" cy="235630"/>
              </a:xfrm>
              <a:prstGeom prst="snip2Diag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 16">
                <a:extLst>
                  <a:ext uri="{FF2B5EF4-FFF2-40B4-BE49-F238E27FC236}">
                    <a16:creationId xmlns:a16="http://schemas.microsoft.com/office/drawing/2014/main" id="{39EC1B02-773C-482D-9870-D5BE594A3169}"/>
                  </a:ext>
                </a:extLst>
              </p:cNvPr>
              <p:cNvSpPr/>
              <p:nvPr/>
            </p:nvSpPr>
            <p:spPr>
              <a:xfrm rot="10800000">
                <a:off x="9497076" y="4809437"/>
                <a:ext cx="266909" cy="276998"/>
              </a:xfrm>
              <a:custGeom>
                <a:avLst/>
                <a:gdLst>
                  <a:gd name="connsiteX0" fmla="*/ 1180407 w 1180407"/>
                  <a:gd name="connsiteY0" fmla="*/ 0 h 1670858"/>
                  <a:gd name="connsiteX1" fmla="*/ 0 w 1180407"/>
                  <a:gd name="connsiteY1" fmla="*/ 0 h 1670858"/>
                  <a:gd name="connsiteX2" fmla="*/ 1180407 w 1180407"/>
                  <a:gd name="connsiteY2" fmla="*/ 1670858 h 1670858"/>
                  <a:gd name="connsiteX3" fmla="*/ 1180407 w 1180407"/>
                  <a:gd name="connsiteY3" fmla="*/ 0 h 167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0407" h="1670858">
                    <a:moveTo>
                      <a:pt x="1180407" y="0"/>
                    </a:moveTo>
                    <a:lnTo>
                      <a:pt x="0" y="0"/>
                    </a:lnTo>
                    <a:lnTo>
                      <a:pt x="1180407" y="1670858"/>
                    </a:lnTo>
                    <a:lnTo>
                      <a:pt x="1180407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원통형 5">
                <a:extLst>
                  <a:ext uri="{FF2B5EF4-FFF2-40B4-BE49-F238E27FC236}">
                    <a16:creationId xmlns:a16="http://schemas.microsoft.com/office/drawing/2014/main" id="{582175F2-6FA8-429B-8FF5-661D5423C587}"/>
                  </a:ext>
                </a:extLst>
              </p:cNvPr>
              <p:cNvSpPr/>
              <p:nvPr/>
            </p:nvSpPr>
            <p:spPr>
              <a:xfrm>
                <a:off x="8910724" y="4870541"/>
                <a:ext cx="329883" cy="976104"/>
              </a:xfrm>
              <a:prstGeom prst="can">
                <a:avLst/>
              </a:prstGeom>
              <a:solidFill>
                <a:srgbClr val="2E6CA4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605458B-1EA8-4304-B947-4835776DFD9E}"/>
                  </a:ext>
                </a:extLst>
              </p:cNvPr>
              <p:cNvSpPr/>
              <p:nvPr/>
            </p:nvSpPr>
            <p:spPr>
              <a:xfrm>
                <a:off x="8782864" y="5626876"/>
                <a:ext cx="604880" cy="416859"/>
              </a:xfrm>
              <a:prstGeom prst="ellipse">
                <a:avLst/>
              </a:prstGeom>
              <a:ln>
                <a:noFill/>
              </a:ln>
              <a:scene3d>
                <a:camera prst="orthographicFront">
                  <a:rot lat="16478573" lon="15899182" rev="5699304"/>
                </a:camera>
                <a:lightRig rig="threePt" dir="t"/>
              </a:scene3d>
              <a:sp3d extrusionH="25400">
                <a:bevelT w="0" h="0"/>
                <a:extrusionClr>
                  <a:schemeClr val="tx2">
                    <a:lumMod val="40000"/>
                    <a:lumOff val="6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실행 단추: 소리 54">
                <a:hlinkClick r:id="" action="ppaction://noaction" highlightClick="1">
                  <a:snd r:embed="rId2" name="applause.wav"/>
                </a:hlinkClick>
                <a:extLst>
                  <a:ext uri="{FF2B5EF4-FFF2-40B4-BE49-F238E27FC236}">
                    <a16:creationId xmlns:a16="http://schemas.microsoft.com/office/drawing/2014/main" id="{D370E675-1D2F-47B0-B0D8-83ADB8D4DB50}"/>
                  </a:ext>
                </a:extLst>
              </p:cNvPr>
              <p:cNvSpPr/>
              <p:nvPr/>
            </p:nvSpPr>
            <p:spPr>
              <a:xfrm>
                <a:off x="9259531" y="4947936"/>
                <a:ext cx="254194" cy="152589"/>
              </a:xfrm>
              <a:prstGeom prst="actionButtonSound">
                <a:avLst/>
              </a:prstGeom>
              <a:solidFill>
                <a:srgbClr val="0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B9C15FC1-59D9-48E9-8CDB-874160C2366E}"/>
                  </a:ext>
                </a:extLst>
              </p:cNvPr>
              <p:cNvGrpSpPr/>
              <p:nvPr/>
            </p:nvGrpSpPr>
            <p:grpSpPr>
              <a:xfrm>
                <a:off x="8301202" y="769835"/>
                <a:ext cx="1443968" cy="4796077"/>
                <a:chOff x="8411440" y="1273841"/>
                <a:chExt cx="1176260" cy="3402565"/>
              </a:xfrm>
            </p:grpSpPr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58CA3428-0970-45F3-9E8C-C6B3CA284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rcRect l="28144" r="26979"/>
                <a:stretch/>
              </p:blipFill>
              <p:spPr>
                <a:xfrm>
                  <a:off x="8411440" y="1273841"/>
                  <a:ext cx="1176260" cy="3402565"/>
                </a:xfrm>
                <a:prstGeom prst="rect">
                  <a:avLst/>
                </a:prstGeom>
              </p:spPr>
            </p:pic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EEC2F09-6699-4047-8FD5-84E7A502966D}"/>
                    </a:ext>
                  </a:extLst>
                </p:cNvPr>
                <p:cNvSpPr/>
                <p:nvPr/>
              </p:nvSpPr>
              <p:spPr>
                <a:xfrm rot="5400000">
                  <a:off x="7792847" y="2566678"/>
                  <a:ext cx="2365318" cy="803121"/>
                </a:xfrm>
                <a:prstGeom prst="rect">
                  <a:avLst/>
                </a:prstGeom>
                <a:solidFill>
                  <a:srgbClr val="00B050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86709EA1-1C10-432D-86BD-A91061DD6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4643" y="1608275"/>
                <a:ext cx="838006" cy="106317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38D51FD-D691-4711-9B59-7CA62BAADB7B}"/>
                  </a:ext>
                </a:extLst>
              </p:cNvPr>
              <p:cNvSpPr txBox="1"/>
              <p:nvPr/>
            </p:nvSpPr>
            <p:spPr>
              <a:xfrm>
                <a:off x="8668716" y="2690780"/>
                <a:ext cx="631446" cy="1568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건</a:t>
                </a:r>
                <a:endPara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너 가</a:t>
                </a:r>
                <a:endPara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시</a:t>
                </a:r>
                <a:endPara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오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E6282FC-DD71-4B59-95EC-3316423AF5DA}"/>
                  </a:ext>
                </a:extLst>
              </p:cNvPr>
              <p:cNvSpPr txBox="1"/>
              <p:nvPr/>
            </p:nvSpPr>
            <p:spPr>
              <a:xfrm>
                <a:off x="8341914" y="4280243"/>
                <a:ext cx="1285502" cy="420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30</a:t>
                </a:r>
                <a:r>
                  <a:rPr lang="ko-KR" altLang="en-US" sz="12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초</a:t>
                </a:r>
              </a:p>
            </p:txBody>
          </p:sp>
          <p:sp>
            <p:nvSpPr>
              <p:cNvPr id="60" name="자유형 56">
                <a:extLst>
                  <a:ext uri="{FF2B5EF4-FFF2-40B4-BE49-F238E27FC236}">
                    <a16:creationId xmlns:a16="http://schemas.microsoft.com/office/drawing/2014/main" id="{75D32F0B-9654-491B-AC99-02640FD7C4CD}"/>
                  </a:ext>
                </a:extLst>
              </p:cNvPr>
              <p:cNvSpPr/>
              <p:nvPr/>
            </p:nvSpPr>
            <p:spPr>
              <a:xfrm>
                <a:off x="9540851" y="1455058"/>
                <a:ext cx="237269" cy="3640474"/>
              </a:xfrm>
              <a:custGeom>
                <a:avLst/>
                <a:gdLst>
                  <a:gd name="connsiteX0" fmla="*/ 0 w 266007"/>
                  <a:gd name="connsiteY0" fmla="*/ 0 h 3782291"/>
                  <a:gd name="connsiteX1" fmla="*/ 0 w 266007"/>
                  <a:gd name="connsiteY1" fmla="*/ 3532909 h 3782291"/>
                  <a:gd name="connsiteX2" fmla="*/ 266007 w 266007"/>
                  <a:gd name="connsiteY2" fmla="*/ 3782291 h 3782291"/>
                  <a:gd name="connsiteX3" fmla="*/ 257694 w 266007"/>
                  <a:gd name="connsiteY3" fmla="*/ 249382 h 3782291"/>
                  <a:gd name="connsiteX4" fmla="*/ 0 w 266007"/>
                  <a:gd name="connsiteY4" fmla="*/ 0 h 378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07" h="3782291">
                    <a:moveTo>
                      <a:pt x="0" y="0"/>
                    </a:moveTo>
                    <a:lnTo>
                      <a:pt x="0" y="3532909"/>
                    </a:lnTo>
                    <a:lnTo>
                      <a:pt x="266007" y="3782291"/>
                    </a:lnTo>
                    <a:lnTo>
                      <a:pt x="257694" y="249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6218030-E7B5-42DB-9CA5-630142D28B17}"/>
                  </a:ext>
                </a:extLst>
              </p:cNvPr>
              <p:cNvSpPr txBox="1"/>
              <p:nvPr/>
            </p:nvSpPr>
            <p:spPr>
              <a:xfrm>
                <a:off x="9497078" y="1637045"/>
                <a:ext cx="281043" cy="341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차</a:t>
                </a:r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90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량 </a:t>
                </a:r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90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우</a:t>
                </a:r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90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회</a:t>
                </a:r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90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전 </a:t>
                </a:r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90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금</a:t>
                </a:r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90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지 </a:t>
                </a:r>
                <a:endParaRPr lang="en-US" altLang="ko-KR" sz="90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23B17B-2149-4C7C-8913-14BBF94C08D3}"/>
                  </a:ext>
                </a:extLst>
              </p:cNvPr>
              <p:cNvSpPr txBox="1"/>
              <p:nvPr/>
            </p:nvSpPr>
            <p:spPr>
              <a:xfrm>
                <a:off x="9277201" y="4598489"/>
                <a:ext cx="823168" cy="327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30</a:t>
                </a:r>
                <a:endParaRPr lang="ko-KR" altLang="en-US" sz="8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41750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구축 예시</a:t>
            </a:r>
            <a:r>
              <a:rPr lang="en-US" altLang="ko-KR" sz="2000" b="1" dirty="0">
                <a:latin typeface="+mj-ea"/>
                <a:ea typeface="+mj-ea"/>
              </a:rPr>
              <a:t>(2)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84" name="Rectangle 87"/>
          <p:cNvSpPr>
            <a:spLocks noChangeArrowheads="1"/>
          </p:cNvSpPr>
          <p:nvPr/>
        </p:nvSpPr>
        <p:spPr bwMode="gray">
          <a:xfrm flipH="1">
            <a:off x="402875" y="486487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라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사거리 보행 신호등</a:t>
            </a:r>
          </a:p>
        </p:txBody>
      </p:sp>
    </p:spTree>
    <p:extLst>
      <p:ext uri="{BB962C8B-B14F-4D97-AF65-F5344CB8AC3E}">
        <p14:creationId xmlns:p14="http://schemas.microsoft.com/office/powerpoint/2010/main" val="411734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모서리가 둥근 직사각형 127"/>
          <p:cNvSpPr/>
          <p:nvPr/>
        </p:nvSpPr>
        <p:spPr>
          <a:xfrm>
            <a:off x="1024538" y="1306124"/>
            <a:ext cx="3585521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사거리 차량 우회전 신호등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643066" y="2495471"/>
            <a:ext cx="406314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차량 우회전 시 </a:t>
            </a:r>
            <a:r>
              <a:rPr lang="ko-KR" altLang="en-US" sz="2800" b="1" dirty="0">
                <a:solidFill>
                  <a:srgbClr val="00B05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보행자 </a:t>
            </a:r>
            <a:endParaRPr lang="en-US" altLang="ko-KR" sz="2800" b="1" dirty="0">
              <a:solidFill>
                <a:srgbClr val="00B05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ko-KR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  사고가 많다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</a:p>
          <a:p>
            <a:endParaRPr lang="en-US" altLang="ko-KR" sz="2000" b="1" dirty="0">
              <a:solidFill>
                <a:srgbClr val="FF000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07013" y="1974512"/>
            <a:ext cx="7577847" cy="5146330"/>
            <a:chOff x="2607013" y="1974512"/>
            <a:chExt cx="7577847" cy="5146330"/>
          </a:xfrm>
        </p:grpSpPr>
        <p:grpSp>
          <p:nvGrpSpPr>
            <p:cNvPr id="129" name="그룹 128"/>
            <p:cNvGrpSpPr/>
            <p:nvPr/>
          </p:nvGrpSpPr>
          <p:grpSpPr>
            <a:xfrm>
              <a:off x="2607013" y="1974512"/>
              <a:ext cx="7577847" cy="5146330"/>
              <a:chOff x="2607013" y="1964784"/>
              <a:chExt cx="7577847" cy="5146330"/>
            </a:xfrm>
          </p:grpSpPr>
          <p:sp>
            <p:nvSpPr>
              <p:cNvPr id="3" name="자유형 2"/>
              <p:cNvSpPr/>
              <p:nvPr/>
            </p:nvSpPr>
            <p:spPr>
              <a:xfrm>
                <a:off x="6451136" y="5854641"/>
                <a:ext cx="3699935" cy="1244831"/>
              </a:xfrm>
              <a:custGeom>
                <a:avLst/>
                <a:gdLst>
                  <a:gd name="connsiteX0" fmla="*/ 0 w 2130358"/>
                  <a:gd name="connsiteY0" fmla="*/ 1060315 h 1060315"/>
                  <a:gd name="connsiteX1" fmla="*/ 2110902 w 2130358"/>
                  <a:gd name="connsiteY1" fmla="*/ 1050588 h 1060315"/>
                  <a:gd name="connsiteX2" fmla="*/ 2130358 w 2130358"/>
                  <a:gd name="connsiteY2" fmla="*/ 29183 h 1060315"/>
                  <a:gd name="connsiteX3" fmla="*/ 291830 w 2130358"/>
                  <a:gd name="connsiteY3" fmla="*/ 0 h 1060315"/>
                  <a:gd name="connsiteX4" fmla="*/ 0 w 2130358"/>
                  <a:gd name="connsiteY4" fmla="*/ 1060315 h 1060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0358" h="1060315">
                    <a:moveTo>
                      <a:pt x="0" y="1060315"/>
                    </a:moveTo>
                    <a:lnTo>
                      <a:pt x="2110902" y="1050588"/>
                    </a:lnTo>
                    <a:lnTo>
                      <a:pt x="2130358" y="29183"/>
                    </a:lnTo>
                    <a:lnTo>
                      <a:pt x="291830" y="0"/>
                    </a:lnTo>
                    <a:lnTo>
                      <a:pt x="0" y="1060315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2607013" y="1964784"/>
                <a:ext cx="7577847" cy="5146330"/>
                <a:chOff x="5058383" y="2043071"/>
                <a:chExt cx="4941651" cy="4766291"/>
              </a:xfrm>
            </p:grpSpPr>
            <p:sp>
              <p:nvSpPr>
                <p:cNvPr id="5" name="자유형 4"/>
                <p:cNvSpPr/>
                <p:nvPr/>
              </p:nvSpPr>
              <p:spPr>
                <a:xfrm>
                  <a:off x="5058383" y="5648389"/>
                  <a:ext cx="932161" cy="1154664"/>
                </a:xfrm>
                <a:custGeom>
                  <a:avLst/>
                  <a:gdLst>
                    <a:gd name="connsiteX0" fmla="*/ 1517515 w 1517515"/>
                    <a:gd name="connsiteY0" fmla="*/ 0 h 1400783"/>
                    <a:gd name="connsiteX1" fmla="*/ 603115 w 1517515"/>
                    <a:gd name="connsiteY1" fmla="*/ 1400783 h 1400783"/>
                    <a:gd name="connsiteX2" fmla="*/ 0 w 1517515"/>
                    <a:gd name="connsiteY2" fmla="*/ 1381328 h 1400783"/>
                    <a:gd name="connsiteX3" fmla="*/ 9728 w 1517515"/>
                    <a:gd name="connsiteY3" fmla="*/ 0 h 1400783"/>
                    <a:gd name="connsiteX4" fmla="*/ 1517515 w 1517515"/>
                    <a:gd name="connsiteY4" fmla="*/ 0 h 1400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515" h="1400783">
                      <a:moveTo>
                        <a:pt x="1517515" y="0"/>
                      </a:moveTo>
                      <a:lnTo>
                        <a:pt x="603115" y="1400783"/>
                      </a:lnTo>
                      <a:lnTo>
                        <a:pt x="0" y="1381328"/>
                      </a:lnTo>
                      <a:cubicBezTo>
                        <a:pt x="3243" y="920885"/>
                        <a:pt x="6485" y="460443"/>
                        <a:pt x="9728" y="0"/>
                      </a:cubicBezTo>
                      <a:lnTo>
                        <a:pt x="1517515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자유형 5"/>
                <p:cNvSpPr/>
                <p:nvPr/>
              </p:nvSpPr>
              <p:spPr>
                <a:xfrm>
                  <a:off x="7256834" y="4970834"/>
                  <a:ext cx="2723745" cy="1838528"/>
                </a:xfrm>
                <a:custGeom>
                  <a:avLst/>
                  <a:gdLst>
                    <a:gd name="connsiteX0" fmla="*/ 642026 w 2723745"/>
                    <a:gd name="connsiteY0" fmla="*/ 0 h 1838528"/>
                    <a:gd name="connsiteX1" fmla="*/ 2714017 w 2723745"/>
                    <a:gd name="connsiteY1" fmla="*/ 19455 h 1838528"/>
                    <a:gd name="connsiteX2" fmla="*/ 2723745 w 2723745"/>
                    <a:gd name="connsiteY2" fmla="*/ 807396 h 1838528"/>
                    <a:gd name="connsiteX3" fmla="*/ 875489 w 2723745"/>
                    <a:gd name="connsiteY3" fmla="*/ 778213 h 1838528"/>
                    <a:gd name="connsiteX4" fmla="*/ 603115 w 2723745"/>
                    <a:gd name="connsiteY4" fmla="*/ 1828800 h 1838528"/>
                    <a:gd name="connsiteX5" fmla="*/ 0 w 2723745"/>
                    <a:gd name="connsiteY5" fmla="*/ 1838528 h 1838528"/>
                    <a:gd name="connsiteX6" fmla="*/ 369651 w 2723745"/>
                    <a:gd name="connsiteY6" fmla="*/ 252919 h 1838528"/>
                    <a:gd name="connsiteX7" fmla="*/ 642026 w 2723745"/>
                    <a:gd name="connsiteY7" fmla="*/ 0 h 183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23745" h="1838528">
                      <a:moveTo>
                        <a:pt x="642026" y="0"/>
                      </a:moveTo>
                      <a:lnTo>
                        <a:pt x="2714017" y="19455"/>
                      </a:lnTo>
                      <a:lnTo>
                        <a:pt x="2723745" y="807396"/>
                      </a:lnTo>
                      <a:lnTo>
                        <a:pt x="875489" y="778213"/>
                      </a:lnTo>
                      <a:lnTo>
                        <a:pt x="603115" y="1828800"/>
                      </a:lnTo>
                      <a:lnTo>
                        <a:pt x="0" y="1838528"/>
                      </a:lnTo>
                      <a:lnTo>
                        <a:pt x="369651" y="252919"/>
                      </a:lnTo>
                      <a:lnTo>
                        <a:pt x="64202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자유형 6"/>
                <p:cNvSpPr/>
                <p:nvPr/>
              </p:nvSpPr>
              <p:spPr>
                <a:xfrm>
                  <a:off x="5070334" y="5022946"/>
                  <a:ext cx="1744815" cy="1772088"/>
                </a:xfrm>
                <a:custGeom>
                  <a:avLst/>
                  <a:gdLst>
                    <a:gd name="connsiteX0" fmla="*/ 2636195 w 2840476"/>
                    <a:gd name="connsiteY0" fmla="*/ 19455 h 2149812"/>
                    <a:gd name="connsiteX1" fmla="*/ 2840476 w 2840476"/>
                    <a:gd name="connsiteY1" fmla="*/ 233463 h 2149812"/>
                    <a:gd name="connsiteX2" fmla="*/ 1673157 w 2840476"/>
                    <a:gd name="connsiteY2" fmla="*/ 2149812 h 2149812"/>
                    <a:gd name="connsiteX3" fmla="*/ 593387 w 2840476"/>
                    <a:gd name="connsiteY3" fmla="*/ 2149812 h 2149812"/>
                    <a:gd name="connsiteX4" fmla="*/ 1507787 w 2840476"/>
                    <a:gd name="connsiteY4" fmla="*/ 758757 h 2149812"/>
                    <a:gd name="connsiteX5" fmla="*/ 0 w 2840476"/>
                    <a:gd name="connsiteY5" fmla="*/ 758757 h 2149812"/>
                    <a:gd name="connsiteX6" fmla="*/ 544749 w 2840476"/>
                    <a:gd name="connsiteY6" fmla="*/ 0 h 2149812"/>
                    <a:gd name="connsiteX7" fmla="*/ 2636195 w 2840476"/>
                    <a:gd name="connsiteY7" fmla="*/ 19455 h 214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40476" h="2149812">
                      <a:moveTo>
                        <a:pt x="2636195" y="19455"/>
                      </a:moveTo>
                      <a:lnTo>
                        <a:pt x="2840476" y="233463"/>
                      </a:lnTo>
                      <a:lnTo>
                        <a:pt x="1673157" y="2149812"/>
                      </a:lnTo>
                      <a:lnTo>
                        <a:pt x="593387" y="2149812"/>
                      </a:lnTo>
                      <a:lnTo>
                        <a:pt x="1507787" y="758757"/>
                      </a:lnTo>
                      <a:lnTo>
                        <a:pt x="0" y="758757"/>
                      </a:lnTo>
                      <a:lnTo>
                        <a:pt x="544749" y="0"/>
                      </a:lnTo>
                      <a:lnTo>
                        <a:pt x="2636195" y="19455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/>
                <p:cNvGrpSpPr/>
                <p:nvPr/>
              </p:nvGrpSpPr>
              <p:grpSpPr>
                <a:xfrm>
                  <a:off x="5560315" y="2580761"/>
                  <a:ext cx="4421792" cy="4191787"/>
                  <a:chOff x="2198451" y="2134553"/>
                  <a:chExt cx="7198469" cy="5085273"/>
                </a:xfrm>
              </p:grpSpPr>
              <p:grpSp>
                <p:nvGrpSpPr>
                  <p:cNvPr id="84" name="그룹 83"/>
                  <p:cNvGrpSpPr/>
                  <p:nvPr/>
                </p:nvGrpSpPr>
                <p:grpSpPr>
                  <a:xfrm>
                    <a:off x="2198451" y="2134553"/>
                    <a:ext cx="7198469" cy="5085273"/>
                    <a:chOff x="2198451" y="2134553"/>
                    <a:chExt cx="7198469" cy="5085273"/>
                  </a:xfrm>
                </p:grpSpPr>
                <p:grpSp>
                  <p:nvGrpSpPr>
                    <p:cNvPr id="86" name="그룹 85"/>
                    <p:cNvGrpSpPr/>
                    <p:nvPr/>
                  </p:nvGrpSpPr>
                  <p:grpSpPr>
                    <a:xfrm>
                      <a:off x="4979062" y="3438062"/>
                      <a:ext cx="1293779" cy="355860"/>
                      <a:chOff x="4416357" y="3438062"/>
                      <a:chExt cx="1293779" cy="355860"/>
                    </a:xfrm>
                  </p:grpSpPr>
                  <p:sp>
                    <p:nvSpPr>
                      <p:cNvPr id="121" name="자유형 120"/>
                      <p:cNvSpPr/>
                      <p:nvPr/>
                    </p:nvSpPr>
                    <p:spPr>
                      <a:xfrm>
                        <a:off x="4416357" y="3443589"/>
                        <a:ext cx="1293779" cy="350196"/>
                      </a:xfrm>
                      <a:custGeom>
                        <a:avLst/>
                        <a:gdLst>
                          <a:gd name="connsiteX0" fmla="*/ 0 w 1293779"/>
                          <a:gd name="connsiteY0" fmla="*/ 350196 h 350196"/>
                          <a:gd name="connsiteX1" fmla="*/ 1157592 w 1293779"/>
                          <a:gd name="connsiteY1" fmla="*/ 350196 h 350196"/>
                          <a:gd name="connsiteX2" fmla="*/ 1293779 w 1293779"/>
                          <a:gd name="connsiteY2" fmla="*/ 19455 h 350196"/>
                          <a:gd name="connsiteX3" fmla="*/ 184826 w 1293779"/>
                          <a:gd name="connsiteY3" fmla="*/ 0 h 350196"/>
                          <a:gd name="connsiteX4" fmla="*/ 0 w 1293779"/>
                          <a:gd name="connsiteY4" fmla="*/ 350196 h 3501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293779" h="350196">
                            <a:moveTo>
                              <a:pt x="0" y="350196"/>
                            </a:moveTo>
                            <a:lnTo>
                              <a:pt x="1157592" y="350196"/>
                            </a:lnTo>
                            <a:lnTo>
                              <a:pt x="1293779" y="19455"/>
                            </a:lnTo>
                            <a:lnTo>
                              <a:pt x="184826" y="0"/>
                            </a:lnTo>
                            <a:lnTo>
                              <a:pt x="0" y="350196"/>
                            </a:ln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2E6CA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2" name="자유형 121"/>
                      <p:cNvSpPr/>
                      <p:nvPr/>
                    </p:nvSpPr>
                    <p:spPr>
                      <a:xfrm>
                        <a:off x="5126473" y="3438062"/>
                        <a:ext cx="231789" cy="345996"/>
                      </a:xfrm>
                      <a:custGeom>
                        <a:avLst/>
                        <a:gdLst>
                          <a:gd name="connsiteX0" fmla="*/ 272375 w 272375"/>
                          <a:gd name="connsiteY0" fmla="*/ 9728 h 330741"/>
                          <a:gd name="connsiteX1" fmla="*/ 116732 w 272375"/>
                          <a:gd name="connsiteY1" fmla="*/ 330741 h 330741"/>
                          <a:gd name="connsiteX2" fmla="*/ 0 w 272375"/>
                          <a:gd name="connsiteY2" fmla="*/ 330741 h 330741"/>
                          <a:gd name="connsiteX3" fmla="*/ 184826 w 272375"/>
                          <a:gd name="connsiteY3" fmla="*/ 0 h 330741"/>
                          <a:gd name="connsiteX4" fmla="*/ 272375 w 272375"/>
                          <a:gd name="connsiteY4" fmla="*/ 9728 h 33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2375" h="330741">
                            <a:moveTo>
                              <a:pt x="272375" y="9728"/>
                            </a:moveTo>
                            <a:lnTo>
                              <a:pt x="116732" y="330741"/>
                            </a:lnTo>
                            <a:lnTo>
                              <a:pt x="0" y="330741"/>
                            </a:lnTo>
                            <a:lnTo>
                              <a:pt x="184826" y="0"/>
                            </a:lnTo>
                            <a:lnTo>
                              <a:pt x="272375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3" name="자유형 122"/>
                      <p:cNvSpPr/>
                      <p:nvPr/>
                    </p:nvSpPr>
                    <p:spPr>
                      <a:xfrm>
                        <a:off x="4510392" y="3443588"/>
                        <a:ext cx="265890" cy="327493"/>
                      </a:xfrm>
                      <a:custGeom>
                        <a:avLst/>
                        <a:gdLst>
                          <a:gd name="connsiteX0" fmla="*/ 272375 w 272375"/>
                          <a:gd name="connsiteY0" fmla="*/ 9728 h 330741"/>
                          <a:gd name="connsiteX1" fmla="*/ 116732 w 272375"/>
                          <a:gd name="connsiteY1" fmla="*/ 330741 h 330741"/>
                          <a:gd name="connsiteX2" fmla="*/ 0 w 272375"/>
                          <a:gd name="connsiteY2" fmla="*/ 330741 h 330741"/>
                          <a:gd name="connsiteX3" fmla="*/ 184826 w 272375"/>
                          <a:gd name="connsiteY3" fmla="*/ 0 h 330741"/>
                          <a:gd name="connsiteX4" fmla="*/ 272375 w 272375"/>
                          <a:gd name="connsiteY4" fmla="*/ 9728 h 33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2375" h="330741">
                            <a:moveTo>
                              <a:pt x="272375" y="9728"/>
                            </a:moveTo>
                            <a:lnTo>
                              <a:pt x="116732" y="330741"/>
                            </a:lnTo>
                            <a:lnTo>
                              <a:pt x="0" y="330741"/>
                            </a:lnTo>
                            <a:lnTo>
                              <a:pt x="184826" y="0"/>
                            </a:lnTo>
                            <a:lnTo>
                              <a:pt x="272375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4" name="자유형 123"/>
                      <p:cNvSpPr/>
                      <p:nvPr/>
                    </p:nvSpPr>
                    <p:spPr>
                      <a:xfrm rot="21361553">
                        <a:off x="4713216" y="3443708"/>
                        <a:ext cx="295798" cy="336296"/>
                      </a:xfrm>
                      <a:custGeom>
                        <a:avLst/>
                        <a:gdLst>
                          <a:gd name="connsiteX0" fmla="*/ 272375 w 272375"/>
                          <a:gd name="connsiteY0" fmla="*/ 9728 h 330741"/>
                          <a:gd name="connsiteX1" fmla="*/ 116732 w 272375"/>
                          <a:gd name="connsiteY1" fmla="*/ 330741 h 330741"/>
                          <a:gd name="connsiteX2" fmla="*/ 0 w 272375"/>
                          <a:gd name="connsiteY2" fmla="*/ 330741 h 330741"/>
                          <a:gd name="connsiteX3" fmla="*/ 184826 w 272375"/>
                          <a:gd name="connsiteY3" fmla="*/ 0 h 330741"/>
                          <a:gd name="connsiteX4" fmla="*/ 272375 w 272375"/>
                          <a:gd name="connsiteY4" fmla="*/ 9728 h 33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2375" h="330741">
                            <a:moveTo>
                              <a:pt x="272375" y="9728"/>
                            </a:moveTo>
                            <a:lnTo>
                              <a:pt x="116732" y="330741"/>
                            </a:lnTo>
                            <a:lnTo>
                              <a:pt x="0" y="330741"/>
                            </a:lnTo>
                            <a:lnTo>
                              <a:pt x="184826" y="0"/>
                            </a:lnTo>
                            <a:lnTo>
                              <a:pt x="272375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5" name="자유형 124"/>
                      <p:cNvSpPr/>
                      <p:nvPr/>
                    </p:nvSpPr>
                    <p:spPr>
                      <a:xfrm rot="21404841">
                        <a:off x="4911791" y="3452551"/>
                        <a:ext cx="272375" cy="333367"/>
                      </a:xfrm>
                      <a:custGeom>
                        <a:avLst/>
                        <a:gdLst>
                          <a:gd name="connsiteX0" fmla="*/ 272375 w 272375"/>
                          <a:gd name="connsiteY0" fmla="*/ 9728 h 330741"/>
                          <a:gd name="connsiteX1" fmla="*/ 116732 w 272375"/>
                          <a:gd name="connsiteY1" fmla="*/ 330741 h 330741"/>
                          <a:gd name="connsiteX2" fmla="*/ 0 w 272375"/>
                          <a:gd name="connsiteY2" fmla="*/ 330741 h 330741"/>
                          <a:gd name="connsiteX3" fmla="*/ 184826 w 272375"/>
                          <a:gd name="connsiteY3" fmla="*/ 0 h 330741"/>
                          <a:gd name="connsiteX4" fmla="*/ 272375 w 272375"/>
                          <a:gd name="connsiteY4" fmla="*/ 9728 h 33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2375" h="330741">
                            <a:moveTo>
                              <a:pt x="272375" y="9728"/>
                            </a:moveTo>
                            <a:lnTo>
                              <a:pt x="116732" y="330741"/>
                            </a:lnTo>
                            <a:lnTo>
                              <a:pt x="0" y="330741"/>
                            </a:lnTo>
                            <a:lnTo>
                              <a:pt x="184826" y="0"/>
                            </a:lnTo>
                            <a:lnTo>
                              <a:pt x="272375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6" name="자유형 125"/>
                      <p:cNvSpPr/>
                      <p:nvPr/>
                    </p:nvSpPr>
                    <p:spPr>
                      <a:xfrm rot="21371175">
                        <a:off x="5350255" y="3451070"/>
                        <a:ext cx="272375" cy="342852"/>
                      </a:xfrm>
                      <a:custGeom>
                        <a:avLst/>
                        <a:gdLst>
                          <a:gd name="connsiteX0" fmla="*/ 272375 w 272375"/>
                          <a:gd name="connsiteY0" fmla="*/ 9728 h 330741"/>
                          <a:gd name="connsiteX1" fmla="*/ 116732 w 272375"/>
                          <a:gd name="connsiteY1" fmla="*/ 330741 h 330741"/>
                          <a:gd name="connsiteX2" fmla="*/ 0 w 272375"/>
                          <a:gd name="connsiteY2" fmla="*/ 330741 h 330741"/>
                          <a:gd name="connsiteX3" fmla="*/ 184826 w 272375"/>
                          <a:gd name="connsiteY3" fmla="*/ 0 h 330741"/>
                          <a:gd name="connsiteX4" fmla="*/ 272375 w 272375"/>
                          <a:gd name="connsiteY4" fmla="*/ 9728 h 33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2375" h="330741">
                            <a:moveTo>
                              <a:pt x="272375" y="9728"/>
                            </a:moveTo>
                            <a:lnTo>
                              <a:pt x="116732" y="330741"/>
                            </a:lnTo>
                            <a:lnTo>
                              <a:pt x="0" y="330741"/>
                            </a:lnTo>
                            <a:lnTo>
                              <a:pt x="184826" y="0"/>
                            </a:lnTo>
                            <a:lnTo>
                              <a:pt x="272375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87" name="그룹 86"/>
                    <p:cNvGrpSpPr/>
                    <p:nvPr/>
                  </p:nvGrpSpPr>
                  <p:grpSpPr>
                    <a:xfrm>
                      <a:off x="4021877" y="5338390"/>
                      <a:ext cx="1561141" cy="350197"/>
                      <a:chOff x="4416357" y="3521413"/>
                      <a:chExt cx="1293779" cy="350197"/>
                    </a:xfrm>
                  </p:grpSpPr>
                  <p:sp>
                    <p:nvSpPr>
                      <p:cNvPr id="115" name="자유형 114"/>
                      <p:cNvSpPr/>
                      <p:nvPr/>
                    </p:nvSpPr>
                    <p:spPr>
                      <a:xfrm>
                        <a:off x="4416357" y="3521413"/>
                        <a:ext cx="1293779" cy="350196"/>
                      </a:xfrm>
                      <a:custGeom>
                        <a:avLst/>
                        <a:gdLst>
                          <a:gd name="connsiteX0" fmla="*/ 0 w 1293779"/>
                          <a:gd name="connsiteY0" fmla="*/ 350196 h 350196"/>
                          <a:gd name="connsiteX1" fmla="*/ 1157592 w 1293779"/>
                          <a:gd name="connsiteY1" fmla="*/ 350196 h 350196"/>
                          <a:gd name="connsiteX2" fmla="*/ 1293779 w 1293779"/>
                          <a:gd name="connsiteY2" fmla="*/ 19455 h 350196"/>
                          <a:gd name="connsiteX3" fmla="*/ 184826 w 1293779"/>
                          <a:gd name="connsiteY3" fmla="*/ 0 h 350196"/>
                          <a:gd name="connsiteX4" fmla="*/ 0 w 1293779"/>
                          <a:gd name="connsiteY4" fmla="*/ 350196 h 3501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293779" h="350196">
                            <a:moveTo>
                              <a:pt x="0" y="350196"/>
                            </a:moveTo>
                            <a:lnTo>
                              <a:pt x="1157592" y="350196"/>
                            </a:lnTo>
                            <a:lnTo>
                              <a:pt x="1293779" y="19455"/>
                            </a:lnTo>
                            <a:lnTo>
                              <a:pt x="184826" y="0"/>
                            </a:lnTo>
                            <a:lnTo>
                              <a:pt x="0" y="350196"/>
                            </a:ln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2E6CA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자유형 115"/>
                      <p:cNvSpPr/>
                      <p:nvPr/>
                    </p:nvSpPr>
                    <p:spPr>
                      <a:xfrm>
                        <a:off x="5126473" y="3525614"/>
                        <a:ext cx="231789" cy="345996"/>
                      </a:xfrm>
                      <a:custGeom>
                        <a:avLst/>
                        <a:gdLst>
                          <a:gd name="connsiteX0" fmla="*/ 272375 w 272375"/>
                          <a:gd name="connsiteY0" fmla="*/ 9728 h 330741"/>
                          <a:gd name="connsiteX1" fmla="*/ 116732 w 272375"/>
                          <a:gd name="connsiteY1" fmla="*/ 330741 h 330741"/>
                          <a:gd name="connsiteX2" fmla="*/ 0 w 272375"/>
                          <a:gd name="connsiteY2" fmla="*/ 330741 h 330741"/>
                          <a:gd name="connsiteX3" fmla="*/ 184826 w 272375"/>
                          <a:gd name="connsiteY3" fmla="*/ 0 h 330741"/>
                          <a:gd name="connsiteX4" fmla="*/ 272375 w 272375"/>
                          <a:gd name="connsiteY4" fmla="*/ 9728 h 33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2375" h="330741">
                            <a:moveTo>
                              <a:pt x="272375" y="9728"/>
                            </a:moveTo>
                            <a:lnTo>
                              <a:pt x="116732" y="330741"/>
                            </a:lnTo>
                            <a:lnTo>
                              <a:pt x="0" y="330741"/>
                            </a:lnTo>
                            <a:lnTo>
                              <a:pt x="184826" y="0"/>
                            </a:lnTo>
                            <a:lnTo>
                              <a:pt x="272375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자유형 116"/>
                      <p:cNvSpPr/>
                      <p:nvPr/>
                    </p:nvSpPr>
                    <p:spPr>
                      <a:xfrm>
                        <a:off x="4510392" y="3531964"/>
                        <a:ext cx="248715" cy="326669"/>
                      </a:xfrm>
                      <a:custGeom>
                        <a:avLst/>
                        <a:gdLst>
                          <a:gd name="connsiteX0" fmla="*/ 272375 w 272375"/>
                          <a:gd name="connsiteY0" fmla="*/ 9728 h 330741"/>
                          <a:gd name="connsiteX1" fmla="*/ 116732 w 272375"/>
                          <a:gd name="connsiteY1" fmla="*/ 330741 h 330741"/>
                          <a:gd name="connsiteX2" fmla="*/ 0 w 272375"/>
                          <a:gd name="connsiteY2" fmla="*/ 330741 h 330741"/>
                          <a:gd name="connsiteX3" fmla="*/ 184826 w 272375"/>
                          <a:gd name="connsiteY3" fmla="*/ 0 h 330741"/>
                          <a:gd name="connsiteX4" fmla="*/ 272375 w 272375"/>
                          <a:gd name="connsiteY4" fmla="*/ 9728 h 33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2375" h="330741">
                            <a:moveTo>
                              <a:pt x="272375" y="9728"/>
                            </a:moveTo>
                            <a:lnTo>
                              <a:pt x="116732" y="330741"/>
                            </a:lnTo>
                            <a:lnTo>
                              <a:pt x="0" y="330741"/>
                            </a:lnTo>
                            <a:lnTo>
                              <a:pt x="184826" y="0"/>
                            </a:lnTo>
                            <a:lnTo>
                              <a:pt x="272375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자유형 117"/>
                      <p:cNvSpPr/>
                      <p:nvPr/>
                    </p:nvSpPr>
                    <p:spPr>
                      <a:xfrm rot="21361553">
                        <a:off x="4713216" y="3531260"/>
                        <a:ext cx="295798" cy="336296"/>
                      </a:xfrm>
                      <a:custGeom>
                        <a:avLst/>
                        <a:gdLst>
                          <a:gd name="connsiteX0" fmla="*/ 272375 w 272375"/>
                          <a:gd name="connsiteY0" fmla="*/ 9728 h 330741"/>
                          <a:gd name="connsiteX1" fmla="*/ 116732 w 272375"/>
                          <a:gd name="connsiteY1" fmla="*/ 330741 h 330741"/>
                          <a:gd name="connsiteX2" fmla="*/ 0 w 272375"/>
                          <a:gd name="connsiteY2" fmla="*/ 330741 h 330741"/>
                          <a:gd name="connsiteX3" fmla="*/ 184826 w 272375"/>
                          <a:gd name="connsiteY3" fmla="*/ 0 h 330741"/>
                          <a:gd name="connsiteX4" fmla="*/ 272375 w 272375"/>
                          <a:gd name="connsiteY4" fmla="*/ 9728 h 33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2375" h="330741">
                            <a:moveTo>
                              <a:pt x="272375" y="9728"/>
                            </a:moveTo>
                            <a:lnTo>
                              <a:pt x="116732" y="330741"/>
                            </a:lnTo>
                            <a:lnTo>
                              <a:pt x="0" y="330741"/>
                            </a:lnTo>
                            <a:lnTo>
                              <a:pt x="184826" y="0"/>
                            </a:lnTo>
                            <a:lnTo>
                              <a:pt x="272375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자유형 118"/>
                      <p:cNvSpPr/>
                      <p:nvPr/>
                    </p:nvSpPr>
                    <p:spPr>
                      <a:xfrm rot="21404841">
                        <a:off x="4927059" y="3536086"/>
                        <a:ext cx="272375" cy="333367"/>
                      </a:xfrm>
                      <a:custGeom>
                        <a:avLst/>
                        <a:gdLst>
                          <a:gd name="connsiteX0" fmla="*/ 272375 w 272375"/>
                          <a:gd name="connsiteY0" fmla="*/ 9728 h 330741"/>
                          <a:gd name="connsiteX1" fmla="*/ 116732 w 272375"/>
                          <a:gd name="connsiteY1" fmla="*/ 330741 h 330741"/>
                          <a:gd name="connsiteX2" fmla="*/ 0 w 272375"/>
                          <a:gd name="connsiteY2" fmla="*/ 330741 h 330741"/>
                          <a:gd name="connsiteX3" fmla="*/ 184826 w 272375"/>
                          <a:gd name="connsiteY3" fmla="*/ 0 h 330741"/>
                          <a:gd name="connsiteX4" fmla="*/ 272375 w 272375"/>
                          <a:gd name="connsiteY4" fmla="*/ 9728 h 33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2375" h="330741">
                            <a:moveTo>
                              <a:pt x="272375" y="9728"/>
                            </a:moveTo>
                            <a:lnTo>
                              <a:pt x="116732" y="330741"/>
                            </a:lnTo>
                            <a:lnTo>
                              <a:pt x="0" y="330741"/>
                            </a:lnTo>
                            <a:lnTo>
                              <a:pt x="184826" y="0"/>
                            </a:lnTo>
                            <a:lnTo>
                              <a:pt x="272375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0" name="자유형 119"/>
                      <p:cNvSpPr/>
                      <p:nvPr/>
                    </p:nvSpPr>
                    <p:spPr>
                      <a:xfrm rot="21371175">
                        <a:off x="5349758" y="3541220"/>
                        <a:ext cx="260141" cy="324234"/>
                      </a:xfrm>
                      <a:custGeom>
                        <a:avLst/>
                        <a:gdLst>
                          <a:gd name="connsiteX0" fmla="*/ 272375 w 272375"/>
                          <a:gd name="connsiteY0" fmla="*/ 9728 h 330741"/>
                          <a:gd name="connsiteX1" fmla="*/ 116732 w 272375"/>
                          <a:gd name="connsiteY1" fmla="*/ 330741 h 330741"/>
                          <a:gd name="connsiteX2" fmla="*/ 0 w 272375"/>
                          <a:gd name="connsiteY2" fmla="*/ 330741 h 330741"/>
                          <a:gd name="connsiteX3" fmla="*/ 184826 w 272375"/>
                          <a:gd name="connsiteY3" fmla="*/ 0 h 330741"/>
                          <a:gd name="connsiteX4" fmla="*/ 272375 w 272375"/>
                          <a:gd name="connsiteY4" fmla="*/ 9728 h 33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2375" h="330741">
                            <a:moveTo>
                              <a:pt x="272375" y="9728"/>
                            </a:moveTo>
                            <a:lnTo>
                              <a:pt x="116732" y="330741"/>
                            </a:lnTo>
                            <a:lnTo>
                              <a:pt x="0" y="330741"/>
                            </a:lnTo>
                            <a:lnTo>
                              <a:pt x="184826" y="0"/>
                            </a:lnTo>
                            <a:lnTo>
                              <a:pt x="272375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88" name="그룹 87"/>
                    <p:cNvGrpSpPr/>
                    <p:nvPr/>
                  </p:nvGrpSpPr>
                  <p:grpSpPr>
                    <a:xfrm>
                      <a:off x="3665828" y="3968885"/>
                      <a:ext cx="1060315" cy="1147864"/>
                      <a:chOff x="3103123" y="3968885"/>
                      <a:chExt cx="1060315" cy="1147864"/>
                    </a:xfrm>
                  </p:grpSpPr>
                  <p:sp>
                    <p:nvSpPr>
                      <p:cNvPr id="109" name="자유형 108"/>
                      <p:cNvSpPr/>
                      <p:nvPr/>
                    </p:nvSpPr>
                    <p:spPr>
                      <a:xfrm>
                        <a:off x="3103123" y="3968885"/>
                        <a:ext cx="1060315" cy="1147864"/>
                      </a:xfrm>
                      <a:custGeom>
                        <a:avLst/>
                        <a:gdLst>
                          <a:gd name="connsiteX0" fmla="*/ 1060315 w 1060315"/>
                          <a:gd name="connsiteY0" fmla="*/ 0 h 1147864"/>
                          <a:gd name="connsiteX1" fmla="*/ 379379 w 1060315"/>
                          <a:gd name="connsiteY1" fmla="*/ 1138136 h 1147864"/>
                          <a:gd name="connsiteX2" fmla="*/ 0 w 1060315"/>
                          <a:gd name="connsiteY2" fmla="*/ 1147864 h 1147864"/>
                          <a:gd name="connsiteX3" fmla="*/ 739303 w 1060315"/>
                          <a:gd name="connsiteY3" fmla="*/ 9728 h 1147864"/>
                          <a:gd name="connsiteX4" fmla="*/ 1060315 w 1060315"/>
                          <a:gd name="connsiteY4" fmla="*/ 0 h 11478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60315" h="1147864">
                            <a:moveTo>
                              <a:pt x="1060315" y="0"/>
                            </a:moveTo>
                            <a:lnTo>
                              <a:pt x="379379" y="1138136"/>
                            </a:lnTo>
                            <a:lnTo>
                              <a:pt x="0" y="1147864"/>
                            </a:lnTo>
                            <a:lnTo>
                              <a:pt x="739303" y="9728"/>
                            </a:lnTo>
                            <a:lnTo>
                              <a:pt x="1060315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0" name="자유형 109"/>
                      <p:cNvSpPr/>
                      <p:nvPr/>
                    </p:nvSpPr>
                    <p:spPr>
                      <a:xfrm>
                        <a:off x="3735421" y="4056434"/>
                        <a:ext cx="374617" cy="107771"/>
                      </a:xfrm>
                      <a:custGeom>
                        <a:avLst/>
                        <a:gdLst>
                          <a:gd name="connsiteX0" fmla="*/ 38911 w 389107"/>
                          <a:gd name="connsiteY0" fmla="*/ 9728 h 97277"/>
                          <a:gd name="connsiteX1" fmla="*/ 389107 w 389107"/>
                          <a:gd name="connsiteY1" fmla="*/ 0 h 97277"/>
                          <a:gd name="connsiteX2" fmla="*/ 330741 w 389107"/>
                          <a:gd name="connsiteY2" fmla="*/ 87549 h 97277"/>
                          <a:gd name="connsiteX3" fmla="*/ 0 w 389107"/>
                          <a:gd name="connsiteY3" fmla="*/ 97277 h 97277"/>
                          <a:gd name="connsiteX4" fmla="*/ 38911 w 389107"/>
                          <a:gd name="connsiteY4" fmla="*/ 9728 h 972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9107" h="97277">
                            <a:moveTo>
                              <a:pt x="38911" y="9728"/>
                            </a:moveTo>
                            <a:lnTo>
                              <a:pt x="389107" y="0"/>
                            </a:lnTo>
                            <a:lnTo>
                              <a:pt x="330741" y="87549"/>
                            </a:lnTo>
                            <a:lnTo>
                              <a:pt x="0" y="97277"/>
                            </a:lnTo>
                            <a:lnTo>
                              <a:pt x="38911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" name="자유형 110"/>
                      <p:cNvSpPr/>
                      <p:nvPr/>
                    </p:nvSpPr>
                    <p:spPr>
                      <a:xfrm>
                        <a:off x="3625173" y="4208834"/>
                        <a:ext cx="389107" cy="97277"/>
                      </a:xfrm>
                      <a:custGeom>
                        <a:avLst/>
                        <a:gdLst>
                          <a:gd name="connsiteX0" fmla="*/ 38911 w 389107"/>
                          <a:gd name="connsiteY0" fmla="*/ 9728 h 97277"/>
                          <a:gd name="connsiteX1" fmla="*/ 389107 w 389107"/>
                          <a:gd name="connsiteY1" fmla="*/ 0 h 97277"/>
                          <a:gd name="connsiteX2" fmla="*/ 330741 w 389107"/>
                          <a:gd name="connsiteY2" fmla="*/ 87549 h 97277"/>
                          <a:gd name="connsiteX3" fmla="*/ 0 w 389107"/>
                          <a:gd name="connsiteY3" fmla="*/ 97277 h 97277"/>
                          <a:gd name="connsiteX4" fmla="*/ 38911 w 389107"/>
                          <a:gd name="connsiteY4" fmla="*/ 9728 h 972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9107" h="97277">
                            <a:moveTo>
                              <a:pt x="38911" y="9728"/>
                            </a:moveTo>
                            <a:lnTo>
                              <a:pt x="389107" y="0"/>
                            </a:lnTo>
                            <a:lnTo>
                              <a:pt x="330741" y="87549"/>
                            </a:lnTo>
                            <a:lnTo>
                              <a:pt x="0" y="97277"/>
                            </a:lnTo>
                            <a:lnTo>
                              <a:pt x="38911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2" name="자유형 111"/>
                      <p:cNvSpPr/>
                      <p:nvPr/>
                    </p:nvSpPr>
                    <p:spPr>
                      <a:xfrm>
                        <a:off x="3521411" y="4397462"/>
                        <a:ext cx="389107" cy="97277"/>
                      </a:xfrm>
                      <a:custGeom>
                        <a:avLst/>
                        <a:gdLst>
                          <a:gd name="connsiteX0" fmla="*/ 38911 w 389107"/>
                          <a:gd name="connsiteY0" fmla="*/ 9728 h 97277"/>
                          <a:gd name="connsiteX1" fmla="*/ 389107 w 389107"/>
                          <a:gd name="connsiteY1" fmla="*/ 0 h 97277"/>
                          <a:gd name="connsiteX2" fmla="*/ 330741 w 389107"/>
                          <a:gd name="connsiteY2" fmla="*/ 87549 h 97277"/>
                          <a:gd name="connsiteX3" fmla="*/ 0 w 389107"/>
                          <a:gd name="connsiteY3" fmla="*/ 97277 h 97277"/>
                          <a:gd name="connsiteX4" fmla="*/ 38911 w 389107"/>
                          <a:gd name="connsiteY4" fmla="*/ 9728 h 972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9107" h="97277">
                            <a:moveTo>
                              <a:pt x="38911" y="9728"/>
                            </a:moveTo>
                            <a:lnTo>
                              <a:pt x="389107" y="0"/>
                            </a:lnTo>
                            <a:lnTo>
                              <a:pt x="330741" y="87549"/>
                            </a:lnTo>
                            <a:lnTo>
                              <a:pt x="0" y="97277"/>
                            </a:lnTo>
                            <a:lnTo>
                              <a:pt x="38911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" name="자유형 112"/>
                      <p:cNvSpPr/>
                      <p:nvPr/>
                    </p:nvSpPr>
                    <p:spPr>
                      <a:xfrm>
                        <a:off x="3364617" y="4616213"/>
                        <a:ext cx="428019" cy="97765"/>
                      </a:xfrm>
                      <a:custGeom>
                        <a:avLst/>
                        <a:gdLst>
                          <a:gd name="connsiteX0" fmla="*/ 38911 w 389107"/>
                          <a:gd name="connsiteY0" fmla="*/ 9728 h 97277"/>
                          <a:gd name="connsiteX1" fmla="*/ 389107 w 389107"/>
                          <a:gd name="connsiteY1" fmla="*/ 0 h 97277"/>
                          <a:gd name="connsiteX2" fmla="*/ 330741 w 389107"/>
                          <a:gd name="connsiteY2" fmla="*/ 87549 h 97277"/>
                          <a:gd name="connsiteX3" fmla="*/ 0 w 389107"/>
                          <a:gd name="connsiteY3" fmla="*/ 97277 h 97277"/>
                          <a:gd name="connsiteX4" fmla="*/ 38911 w 389107"/>
                          <a:gd name="connsiteY4" fmla="*/ 9728 h 972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9107" h="97277">
                            <a:moveTo>
                              <a:pt x="38911" y="9728"/>
                            </a:moveTo>
                            <a:lnTo>
                              <a:pt x="389107" y="0"/>
                            </a:lnTo>
                            <a:lnTo>
                              <a:pt x="330741" y="87549"/>
                            </a:lnTo>
                            <a:lnTo>
                              <a:pt x="0" y="97277"/>
                            </a:lnTo>
                            <a:lnTo>
                              <a:pt x="38911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자유형 113"/>
                      <p:cNvSpPr/>
                      <p:nvPr/>
                    </p:nvSpPr>
                    <p:spPr>
                      <a:xfrm>
                        <a:off x="3200400" y="4863831"/>
                        <a:ext cx="423863" cy="118574"/>
                      </a:xfrm>
                      <a:custGeom>
                        <a:avLst/>
                        <a:gdLst>
                          <a:gd name="connsiteX0" fmla="*/ 38911 w 389107"/>
                          <a:gd name="connsiteY0" fmla="*/ 9728 h 97277"/>
                          <a:gd name="connsiteX1" fmla="*/ 389107 w 389107"/>
                          <a:gd name="connsiteY1" fmla="*/ 0 h 97277"/>
                          <a:gd name="connsiteX2" fmla="*/ 330741 w 389107"/>
                          <a:gd name="connsiteY2" fmla="*/ 87549 h 97277"/>
                          <a:gd name="connsiteX3" fmla="*/ 0 w 389107"/>
                          <a:gd name="connsiteY3" fmla="*/ 97277 h 97277"/>
                          <a:gd name="connsiteX4" fmla="*/ 38911 w 389107"/>
                          <a:gd name="connsiteY4" fmla="*/ 9728 h 972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9107" h="97277">
                            <a:moveTo>
                              <a:pt x="38911" y="9728"/>
                            </a:moveTo>
                            <a:lnTo>
                              <a:pt x="389107" y="0"/>
                            </a:lnTo>
                            <a:lnTo>
                              <a:pt x="330741" y="87549"/>
                            </a:lnTo>
                            <a:lnTo>
                              <a:pt x="0" y="97277"/>
                            </a:lnTo>
                            <a:lnTo>
                              <a:pt x="38911" y="9728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9" name="자유형 88"/>
                    <p:cNvSpPr/>
                    <p:nvPr/>
                  </p:nvSpPr>
                  <p:spPr>
                    <a:xfrm>
                      <a:off x="6097800" y="3898683"/>
                      <a:ext cx="701889" cy="1122489"/>
                    </a:xfrm>
                    <a:custGeom>
                      <a:avLst/>
                      <a:gdLst>
                        <a:gd name="connsiteX0" fmla="*/ 379379 w 671209"/>
                        <a:gd name="connsiteY0" fmla="*/ 0 h 1031132"/>
                        <a:gd name="connsiteX1" fmla="*/ 0 w 671209"/>
                        <a:gd name="connsiteY1" fmla="*/ 1031132 h 1031132"/>
                        <a:gd name="connsiteX2" fmla="*/ 359924 w 671209"/>
                        <a:gd name="connsiteY2" fmla="*/ 1031132 h 1031132"/>
                        <a:gd name="connsiteX3" fmla="*/ 671209 w 671209"/>
                        <a:gd name="connsiteY3" fmla="*/ 19455 h 1031132"/>
                        <a:gd name="connsiteX4" fmla="*/ 379379 w 671209"/>
                        <a:gd name="connsiteY4" fmla="*/ 0 h 10311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1209" h="1031132">
                          <a:moveTo>
                            <a:pt x="379379" y="0"/>
                          </a:moveTo>
                          <a:lnTo>
                            <a:pt x="0" y="1031132"/>
                          </a:lnTo>
                          <a:lnTo>
                            <a:pt x="359924" y="1031132"/>
                          </a:lnTo>
                          <a:lnTo>
                            <a:pt x="671209" y="19455"/>
                          </a:lnTo>
                          <a:lnTo>
                            <a:pt x="379379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자유형 89"/>
                    <p:cNvSpPr/>
                    <p:nvPr/>
                  </p:nvSpPr>
                  <p:spPr>
                    <a:xfrm>
                      <a:off x="6136662" y="4854102"/>
                      <a:ext cx="398834" cy="97277"/>
                    </a:xfrm>
                    <a:custGeom>
                      <a:avLst/>
                      <a:gdLst>
                        <a:gd name="connsiteX0" fmla="*/ 0 w 398834"/>
                        <a:gd name="connsiteY0" fmla="*/ 87549 h 97277"/>
                        <a:gd name="connsiteX1" fmla="*/ 369652 w 398834"/>
                        <a:gd name="connsiteY1" fmla="*/ 97277 h 97277"/>
                        <a:gd name="connsiteX2" fmla="*/ 398834 w 398834"/>
                        <a:gd name="connsiteY2" fmla="*/ 0 h 97277"/>
                        <a:gd name="connsiteX3" fmla="*/ 58366 w 398834"/>
                        <a:gd name="connsiteY3" fmla="*/ 0 h 97277"/>
                        <a:gd name="connsiteX4" fmla="*/ 0 w 398834"/>
                        <a:gd name="connsiteY4" fmla="*/ 87549 h 972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8834" h="97277">
                          <a:moveTo>
                            <a:pt x="0" y="87549"/>
                          </a:moveTo>
                          <a:lnTo>
                            <a:pt x="369652" y="97277"/>
                          </a:lnTo>
                          <a:lnTo>
                            <a:pt x="398834" y="0"/>
                          </a:lnTo>
                          <a:lnTo>
                            <a:pt x="58366" y="0"/>
                          </a:lnTo>
                          <a:lnTo>
                            <a:pt x="0" y="87549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 90"/>
                    <p:cNvSpPr/>
                    <p:nvPr/>
                  </p:nvSpPr>
                  <p:spPr>
                    <a:xfrm>
                      <a:off x="6201510" y="4675759"/>
                      <a:ext cx="398834" cy="97277"/>
                    </a:xfrm>
                    <a:custGeom>
                      <a:avLst/>
                      <a:gdLst>
                        <a:gd name="connsiteX0" fmla="*/ 0 w 398834"/>
                        <a:gd name="connsiteY0" fmla="*/ 87549 h 97277"/>
                        <a:gd name="connsiteX1" fmla="*/ 369652 w 398834"/>
                        <a:gd name="connsiteY1" fmla="*/ 97277 h 97277"/>
                        <a:gd name="connsiteX2" fmla="*/ 398834 w 398834"/>
                        <a:gd name="connsiteY2" fmla="*/ 0 h 97277"/>
                        <a:gd name="connsiteX3" fmla="*/ 58366 w 398834"/>
                        <a:gd name="connsiteY3" fmla="*/ 0 h 97277"/>
                        <a:gd name="connsiteX4" fmla="*/ 0 w 398834"/>
                        <a:gd name="connsiteY4" fmla="*/ 87549 h 972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8834" h="97277">
                          <a:moveTo>
                            <a:pt x="0" y="87549"/>
                          </a:moveTo>
                          <a:lnTo>
                            <a:pt x="369652" y="97277"/>
                          </a:lnTo>
                          <a:lnTo>
                            <a:pt x="398834" y="0"/>
                          </a:lnTo>
                          <a:lnTo>
                            <a:pt x="58366" y="0"/>
                          </a:lnTo>
                          <a:lnTo>
                            <a:pt x="0" y="87549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자유형 91"/>
                    <p:cNvSpPr/>
                    <p:nvPr/>
                  </p:nvSpPr>
                  <p:spPr>
                    <a:xfrm>
                      <a:off x="6269606" y="4500664"/>
                      <a:ext cx="377885" cy="76638"/>
                    </a:xfrm>
                    <a:custGeom>
                      <a:avLst/>
                      <a:gdLst>
                        <a:gd name="connsiteX0" fmla="*/ 0 w 398834"/>
                        <a:gd name="connsiteY0" fmla="*/ 87549 h 97277"/>
                        <a:gd name="connsiteX1" fmla="*/ 369652 w 398834"/>
                        <a:gd name="connsiteY1" fmla="*/ 97277 h 97277"/>
                        <a:gd name="connsiteX2" fmla="*/ 398834 w 398834"/>
                        <a:gd name="connsiteY2" fmla="*/ 0 h 97277"/>
                        <a:gd name="connsiteX3" fmla="*/ 58366 w 398834"/>
                        <a:gd name="connsiteY3" fmla="*/ 0 h 97277"/>
                        <a:gd name="connsiteX4" fmla="*/ 0 w 398834"/>
                        <a:gd name="connsiteY4" fmla="*/ 87549 h 972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8834" h="97277">
                          <a:moveTo>
                            <a:pt x="0" y="87549"/>
                          </a:moveTo>
                          <a:lnTo>
                            <a:pt x="369652" y="97277"/>
                          </a:lnTo>
                          <a:lnTo>
                            <a:pt x="398834" y="0"/>
                          </a:lnTo>
                          <a:lnTo>
                            <a:pt x="58366" y="0"/>
                          </a:lnTo>
                          <a:lnTo>
                            <a:pt x="0" y="87549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자유형 92"/>
                    <p:cNvSpPr/>
                    <p:nvPr/>
                  </p:nvSpPr>
                  <p:spPr>
                    <a:xfrm>
                      <a:off x="6327098" y="4342960"/>
                      <a:ext cx="377885" cy="76638"/>
                    </a:xfrm>
                    <a:custGeom>
                      <a:avLst/>
                      <a:gdLst>
                        <a:gd name="connsiteX0" fmla="*/ 0 w 398834"/>
                        <a:gd name="connsiteY0" fmla="*/ 87549 h 97277"/>
                        <a:gd name="connsiteX1" fmla="*/ 369652 w 398834"/>
                        <a:gd name="connsiteY1" fmla="*/ 97277 h 97277"/>
                        <a:gd name="connsiteX2" fmla="*/ 398834 w 398834"/>
                        <a:gd name="connsiteY2" fmla="*/ 0 h 97277"/>
                        <a:gd name="connsiteX3" fmla="*/ 58366 w 398834"/>
                        <a:gd name="connsiteY3" fmla="*/ 0 h 97277"/>
                        <a:gd name="connsiteX4" fmla="*/ 0 w 398834"/>
                        <a:gd name="connsiteY4" fmla="*/ 87549 h 972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8834" h="97277">
                          <a:moveTo>
                            <a:pt x="0" y="87549"/>
                          </a:moveTo>
                          <a:lnTo>
                            <a:pt x="369652" y="97277"/>
                          </a:lnTo>
                          <a:lnTo>
                            <a:pt x="398834" y="0"/>
                          </a:lnTo>
                          <a:lnTo>
                            <a:pt x="58366" y="0"/>
                          </a:lnTo>
                          <a:lnTo>
                            <a:pt x="0" y="87549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자유형 93"/>
                    <p:cNvSpPr/>
                    <p:nvPr/>
                  </p:nvSpPr>
                  <p:spPr>
                    <a:xfrm>
                      <a:off x="6390116" y="4184874"/>
                      <a:ext cx="335171" cy="72801"/>
                    </a:xfrm>
                    <a:custGeom>
                      <a:avLst/>
                      <a:gdLst>
                        <a:gd name="connsiteX0" fmla="*/ 28575 w 333375"/>
                        <a:gd name="connsiteY0" fmla="*/ 0 h 90487"/>
                        <a:gd name="connsiteX1" fmla="*/ 333375 w 333375"/>
                        <a:gd name="connsiteY1" fmla="*/ 4762 h 90487"/>
                        <a:gd name="connsiteX2" fmla="*/ 300037 w 333375"/>
                        <a:gd name="connsiteY2" fmla="*/ 85725 h 90487"/>
                        <a:gd name="connsiteX3" fmla="*/ 0 w 333375"/>
                        <a:gd name="connsiteY3" fmla="*/ 90487 h 90487"/>
                        <a:gd name="connsiteX4" fmla="*/ 28575 w 333375"/>
                        <a:gd name="connsiteY4" fmla="*/ 0 h 90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3375" h="90487">
                          <a:moveTo>
                            <a:pt x="28575" y="0"/>
                          </a:moveTo>
                          <a:lnTo>
                            <a:pt x="333375" y="4762"/>
                          </a:lnTo>
                          <a:lnTo>
                            <a:pt x="300037" y="85725"/>
                          </a:lnTo>
                          <a:lnTo>
                            <a:pt x="0" y="90487"/>
                          </a:lnTo>
                          <a:lnTo>
                            <a:pt x="28575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자유형 94"/>
                    <p:cNvSpPr/>
                    <p:nvPr/>
                  </p:nvSpPr>
                  <p:spPr>
                    <a:xfrm>
                      <a:off x="6799690" y="3949523"/>
                      <a:ext cx="264513" cy="526848"/>
                    </a:xfrm>
                    <a:custGeom>
                      <a:avLst/>
                      <a:gdLst>
                        <a:gd name="connsiteX0" fmla="*/ 0 w 167342"/>
                        <a:gd name="connsiteY0" fmla="*/ 322729 h 328706"/>
                        <a:gd name="connsiteX1" fmla="*/ 95624 w 167342"/>
                        <a:gd name="connsiteY1" fmla="*/ 0 h 328706"/>
                        <a:gd name="connsiteX2" fmla="*/ 167342 w 167342"/>
                        <a:gd name="connsiteY2" fmla="*/ 0 h 328706"/>
                        <a:gd name="connsiteX3" fmla="*/ 71718 w 167342"/>
                        <a:gd name="connsiteY3" fmla="*/ 328706 h 328706"/>
                        <a:gd name="connsiteX4" fmla="*/ 0 w 167342"/>
                        <a:gd name="connsiteY4" fmla="*/ 322729 h 328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7342" h="328706">
                          <a:moveTo>
                            <a:pt x="0" y="322729"/>
                          </a:moveTo>
                          <a:lnTo>
                            <a:pt x="95624" y="0"/>
                          </a:lnTo>
                          <a:lnTo>
                            <a:pt x="167342" y="0"/>
                          </a:lnTo>
                          <a:lnTo>
                            <a:pt x="71718" y="328706"/>
                          </a:lnTo>
                          <a:lnTo>
                            <a:pt x="0" y="322729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자유형 95"/>
                    <p:cNvSpPr/>
                    <p:nvPr/>
                  </p:nvSpPr>
                  <p:spPr>
                    <a:xfrm>
                      <a:off x="3377623" y="4440518"/>
                      <a:ext cx="549835" cy="669364"/>
                    </a:xfrm>
                    <a:custGeom>
                      <a:avLst/>
                      <a:gdLst>
                        <a:gd name="connsiteX0" fmla="*/ 549835 w 549835"/>
                        <a:gd name="connsiteY0" fmla="*/ 0 h 669364"/>
                        <a:gd name="connsiteX1" fmla="*/ 119529 w 549835"/>
                        <a:gd name="connsiteY1" fmla="*/ 669364 h 669364"/>
                        <a:gd name="connsiteX2" fmla="*/ 0 w 549835"/>
                        <a:gd name="connsiteY2" fmla="*/ 663388 h 669364"/>
                        <a:gd name="connsiteX3" fmla="*/ 442258 w 549835"/>
                        <a:gd name="connsiteY3" fmla="*/ 5976 h 669364"/>
                        <a:gd name="connsiteX4" fmla="*/ 549835 w 549835"/>
                        <a:gd name="connsiteY4" fmla="*/ 0 h 6693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9835" h="669364">
                          <a:moveTo>
                            <a:pt x="549835" y="0"/>
                          </a:moveTo>
                          <a:lnTo>
                            <a:pt x="119529" y="669364"/>
                          </a:lnTo>
                          <a:lnTo>
                            <a:pt x="0" y="663388"/>
                          </a:lnTo>
                          <a:lnTo>
                            <a:pt x="442258" y="5976"/>
                          </a:lnTo>
                          <a:lnTo>
                            <a:pt x="549835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7" name="자유형 96"/>
                    <p:cNvSpPr/>
                    <p:nvPr/>
                  </p:nvSpPr>
                  <p:spPr>
                    <a:xfrm>
                      <a:off x="5212399" y="3280952"/>
                      <a:ext cx="537882" cy="77695"/>
                    </a:xfrm>
                    <a:custGeom>
                      <a:avLst/>
                      <a:gdLst>
                        <a:gd name="connsiteX0" fmla="*/ 508000 w 537882"/>
                        <a:gd name="connsiteY0" fmla="*/ 71718 h 77695"/>
                        <a:gd name="connsiteX1" fmla="*/ 0 w 537882"/>
                        <a:gd name="connsiteY1" fmla="*/ 77695 h 77695"/>
                        <a:gd name="connsiteX2" fmla="*/ 29882 w 537882"/>
                        <a:gd name="connsiteY2" fmla="*/ 0 h 77695"/>
                        <a:gd name="connsiteX3" fmla="*/ 537882 w 537882"/>
                        <a:gd name="connsiteY3" fmla="*/ 0 h 77695"/>
                        <a:gd name="connsiteX4" fmla="*/ 508000 w 537882"/>
                        <a:gd name="connsiteY4" fmla="*/ 71718 h 776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7882" h="77695">
                          <a:moveTo>
                            <a:pt x="508000" y="71718"/>
                          </a:moveTo>
                          <a:lnTo>
                            <a:pt x="0" y="77695"/>
                          </a:lnTo>
                          <a:lnTo>
                            <a:pt x="29882" y="0"/>
                          </a:lnTo>
                          <a:lnTo>
                            <a:pt x="537882" y="0"/>
                          </a:lnTo>
                          <a:lnTo>
                            <a:pt x="508000" y="71718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자유형 97"/>
                    <p:cNvSpPr/>
                    <p:nvPr/>
                  </p:nvSpPr>
                  <p:spPr>
                    <a:xfrm>
                      <a:off x="4686469" y="5807633"/>
                      <a:ext cx="754903" cy="97120"/>
                    </a:xfrm>
                    <a:custGeom>
                      <a:avLst/>
                      <a:gdLst>
                        <a:gd name="connsiteX0" fmla="*/ 35859 w 675341"/>
                        <a:gd name="connsiteY0" fmla="*/ 0 h 89647"/>
                        <a:gd name="connsiteX1" fmla="*/ 675341 w 675341"/>
                        <a:gd name="connsiteY1" fmla="*/ 5976 h 89647"/>
                        <a:gd name="connsiteX2" fmla="*/ 627529 w 675341"/>
                        <a:gd name="connsiteY2" fmla="*/ 89647 h 89647"/>
                        <a:gd name="connsiteX3" fmla="*/ 0 w 675341"/>
                        <a:gd name="connsiteY3" fmla="*/ 83670 h 89647"/>
                        <a:gd name="connsiteX4" fmla="*/ 35859 w 675341"/>
                        <a:gd name="connsiteY4" fmla="*/ 0 h 896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5341" h="89647">
                          <a:moveTo>
                            <a:pt x="35859" y="0"/>
                          </a:moveTo>
                          <a:lnTo>
                            <a:pt x="675341" y="5976"/>
                          </a:lnTo>
                          <a:lnTo>
                            <a:pt x="627529" y="89647"/>
                          </a:lnTo>
                          <a:lnTo>
                            <a:pt x="0" y="83670"/>
                          </a:lnTo>
                          <a:lnTo>
                            <a:pt x="35859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자유형 98"/>
                    <p:cNvSpPr/>
                    <p:nvPr/>
                  </p:nvSpPr>
                  <p:spPr>
                    <a:xfrm rot="10800000">
                      <a:off x="3927322" y="5815106"/>
                      <a:ext cx="795007" cy="1404720"/>
                    </a:xfrm>
                    <a:custGeom>
                      <a:avLst/>
                      <a:gdLst>
                        <a:gd name="connsiteX0" fmla="*/ 669365 w 776942"/>
                        <a:gd name="connsiteY0" fmla="*/ 0 h 1470212"/>
                        <a:gd name="connsiteX1" fmla="*/ 776942 w 776942"/>
                        <a:gd name="connsiteY1" fmla="*/ 5976 h 1470212"/>
                        <a:gd name="connsiteX2" fmla="*/ 77694 w 776942"/>
                        <a:gd name="connsiteY2" fmla="*/ 1470212 h 1470212"/>
                        <a:gd name="connsiteX3" fmla="*/ 0 w 776942"/>
                        <a:gd name="connsiteY3" fmla="*/ 1470212 h 1470212"/>
                        <a:gd name="connsiteX4" fmla="*/ 669365 w 776942"/>
                        <a:gd name="connsiteY4" fmla="*/ 0 h 1470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6942" h="1470212">
                          <a:moveTo>
                            <a:pt x="669365" y="0"/>
                          </a:moveTo>
                          <a:lnTo>
                            <a:pt x="776942" y="5976"/>
                          </a:lnTo>
                          <a:lnTo>
                            <a:pt x="77694" y="1470212"/>
                          </a:lnTo>
                          <a:lnTo>
                            <a:pt x="0" y="1470212"/>
                          </a:lnTo>
                          <a:lnTo>
                            <a:pt x="669365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0" name="자유형 99"/>
                    <p:cNvSpPr/>
                    <p:nvPr/>
                  </p:nvSpPr>
                  <p:spPr>
                    <a:xfrm>
                      <a:off x="2198451" y="4362824"/>
                      <a:ext cx="1764866" cy="77694"/>
                    </a:xfrm>
                    <a:custGeom>
                      <a:avLst/>
                      <a:gdLst>
                        <a:gd name="connsiteX0" fmla="*/ 0 w 2994212"/>
                        <a:gd name="connsiteY0" fmla="*/ 0 h 83670"/>
                        <a:gd name="connsiteX1" fmla="*/ 2994212 w 2994212"/>
                        <a:gd name="connsiteY1" fmla="*/ 41835 h 83670"/>
                        <a:gd name="connsiteX2" fmla="*/ 2958353 w 2994212"/>
                        <a:gd name="connsiteY2" fmla="*/ 83670 h 83670"/>
                        <a:gd name="connsiteX3" fmla="*/ 5976 w 2994212"/>
                        <a:gd name="connsiteY3" fmla="*/ 53788 h 83670"/>
                        <a:gd name="connsiteX4" fmla="*/ 0 w 2994212"/>
                        <a:gd name="connsiteY4" fmla="*/ 0 h 836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94212" h="83670">
                          <a:moveTo>
                            <a:pt x="0" y="0"/>
                          </a:moveTo>
                          <a:lnTo>
                            <a:pt x="2994212" y="41835"/>
                          </a:lnTo>
                          <a:lnTo>
                            <a:pt x="2958353" y="83670"/>
                          </a:lnTo>
                          <a:lnTo>
                            <a:pt x="5976" y="5378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자유형 100"/>
                    <p:cNvSpPr/>
                    <p:nvPr/>
                  </p:nvSpPr>
                  <p:spPr>
                    <a:xfrm>
                      <a:off x="6770423" y="4469515"/>
                      <a:ext cx="2626497" cy="107787"/>
                    </a:xfrm>
                    <a:custGeom>
                      <a:avLst/>
                      <a:gdLst>
                        <a:gd name="connsiteX0" fmla="*/ 17929 w 3454400"/>
                        <a:gd name="connsiteY0" fmla="*/ 0 h 83671"/>
                        <a:gd name="connsiteX1" fmla="*/ 3448424 w 3454400"/>
                        <a:gd name="connsiteY1" fmla="*/ 23906 h 83671"/>
                        <a:gd name="connsiteX2" fmla="*/ 3454400 w 3454400"/>
                        <a:gd name="connsiteY2" fmla="*/ 83671 h 83671"/>
                        <a:gd name="connsiteX3" fmla="*/ 0 w 3454400"/>
                        <a:gd name="connsiteY3" fmla="*/ 65741 h 83671"/>
                        <a:gd name="connsiteX4" fmla="*/ 17929 w 3454400"/>
                        <a:gd name="connsiteY4" fmla="*/ 0 h 836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54400" h="83671">
                          <a:moveTo>
                            <a:pt x="17929" y="0"/>
                          </a:moveTo>
                          <a:lnTo>
                            <a:pt x="3448424" y="23906"/>
                          </a:lnTo>
                          <a:lnTo>
                            <a:pt x="3454400" y="83671"/>
                          </a:lnTo>
                          <a:lnTo>
                            <a:pt x="0" y="65741"/>
                          </a:lnTo>
                          <a:lnTo>
                            <a:pt x="17929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2" name="자유형 101"/>
                    <p:cNvSpPr/>
                    <p:nvPr/>
                  </p:nvSpPr>
                  <p:spPr>
                    <a:xfrm>
                      <a:off x="5726376" y="2134553"/>
                      <a:ext cx="410286" cy="1224094"/>
                    </a:xfrm>
                    <a:custGeom>
                      <a:avLst/>
                      <a:gdLst>
                        <a:gd name="connsiteX0" fmla="*/ 65741 w 818776"/>
                        <a:gd name="connsiteY0" fmla="*/ 1960283 h 1960283"/>
                        <a:gd name="connsiteX1" fmla="*/ 818776 w 818776"/>
                        <a:gd name="connsiteY1" fmla="*/ 0 h 1960283"/>
                        <a:gd name="connsiteX2" fmla="*/ 741082 w 818776"/>
                        <a:gd name="connsiteY2" fmla="*/ 5977 h 1960283"/>
                        <a:gd name="connsiteX3" fmla="*/ 0 w 818776"/>
                        <a:gd name="connsiteY3" fmla="*/ 1960283 h 1960283"/>
                        <a:gd name="connsiteX4" fmla="*/ 65741 w 818776"/>
                        <a:gd name="connsiteY4" fmla="*/ 1960283 h 19602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8776" h="1960283">
                          <a:moveTo>
                            <a:pt x="65741" y="1960283"/>
                          </a:moveTo>
                          <a:lnTo>
                            <a:pt x="818776" y="0"/>
                          </a:lnTo>
                          <a:lnTo>
                            <a:pt x="741082" y="5977"/>
                          </a:lnTo>
                          <a:lnTo>
                            <a:pt x="0" y="1960283"/>
                          </a:lnTo>
                          <a:lnTo>
                            <a:pt x="65741" y="1960283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" name="그룹 102"/>
                    <p:cNvGrpSpPr/>
                    <p:nvPr/>
                  </p:nvGrpSpPr>
                  <p:grpSpPr>
                    <a:xfrm>
                      <a:off x="7216642" y="5279281"/>
                      <a:ext cx="406465" cy="1471720"/>
                      <a:chOff x="1217337" y="6371139"/>
                      <a:chExt cx="164179" cy="558616"/>
                    </a:xfrm>
                    <a:solidFill>
                      <a:schemeClr val="accent5">
                        <a:lumMod val="75000"/>
                      </a:schemeClr>
                    </a:solidFill>
                  </p:grpSpPr>
                  <p:sp>
                    <p:nvSpPr>
                      <p:cNvPr id="107" name="Freeform 1591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217337" y="6474467"/>
                        <a:ext cx="164179" cy="455288"/>
                      </a:xfrm>
                      <a:custGeom>
                        <a:avLst/>
                        <a:gdLst>
                          <a:gd name="T0" fmla="*/ 2147483647 w 70"/>
                          <a:gd name="T1" fmla="*/ 0 h 182"/>
                          <a:gd name="T2" fmla="*/ 2147483647 w 70"/>
                          <a:gd name="T3" fmla="*/ 0 h 182"/>
                          <a:gd name="T4" fmla="*/ 2147483647 w 70"/>
                          <a:gd name="T5" fmla="*/ 0 h 182"/>
                          <a:gd name="T6" fmla="*/ 2147483647 w 70"/>
                          <a:gd name="T7" fmla="*/ 2147483647 h 182"/>
                          <a:gd name="T8" fmla="*/ 2147483647 w 70"/>
                          <a:gd name="T9" fmla="*/ 0 h 182"/>
                          <a:gd name="T10" fmla="*/ 2147483647 w 70"/>
                          <a:gd name="T11" fmla="*/ 0 h 182"/>
                          <a:gd name="T12" fmla="*/ 2147483647 w 70"/>
                          <a:gd name="T13" fmla="*/ 0 h 182"/>
                          <a:gd name="T14" fmla="*/ 2147483647 w 70"/>
                          <a:gd name="T15" fmla="*/ 0 h 182"/>
                          <a:gd name="T16" fmla="*/ 2147483647 w 70"/>
                          <a:gd name="T17" fmla="*/ 2147483647 h 182"/>
                          <a:gd name="T18" fmla="*/ 0 w 70"/>
                          <a:gd name="T19" fmla="*/ 2147483647 h 182"/>
                          <a:gd name="T20" fmla="*/ 0 w 70"/>
                          <a:gd name="T21" fmla="*/ 2147483647 h 182"/>
                          <a:gd name="T22" fmla="*/ 2147483647 w 70"/>
                          <a:gd name="T23" fmla="*/ 2147483647 h 182"/>
                          <a:gd name="T24" fmla="*/ 2147483647 w 70"/>
                          <a:gd name="T25" fmla="*/ 2147483647 h 182"/>
                          <a:gd name="T26" fmla="*/ 2147483647 w 70"/>
                          <a:gd name="T27" fmla="*/ 2147483647 h 182"/>
                          <a:gd name="T28" fmla="*/ 2147483647 w 70"/>
                          <a:gd name="T29" fmla="*/ 2147483647 h 182"/>
                          <a:gd name="T30" fmla="*/ 2147483647 w 70"/>
                          <a:gd name="T31" fmla="*/ 2147483647 h 182"/>
                          <a:gd name="T32" fmla="*/ 2147483647 w 70"/>
                          <a:gd name="T33" fmla="*/ 2147483647 h 182"/>
                          <a:gd name="T34" fmla="*/ 2147483647 w 70"/>
                          <a:gd name="T35" fmla="*/ 2147483647 h 182"/>
                          <a:gd name="T36" fmla="*/ 2147483647 w 70"/>
                          <a:gd name="T37" fmla="*/ 2147483647 h 182"/>
                          <a:gd name="T38" fmla="*/ 2147483647 w 70"/>
                          <a:gd name="T39" fmla="*/ 2147483647 h 182"/>
                          <a:gd name="T40" fmla="*/ 2147483647 w 70"/>
                          <a:gd name="T41" fmla="*/ 2147483647 h 182"/>
                          <a:gd name="T42" fmla="*/ 2147483647 w 70"/>
                          <a:gd name="T43" fmla="*/ 2147483647 h 182"/>
                          <a:gd name="T44" fmla="*/ 2147483647 w 70"/>
                          <a:gd name="T45" fmla="*/ 2147483647 h 182"/>
                          <a:gd name="T46" fmla="*/ 2147483647 w 70"/>
                          <a:gd name="T47" fmla="*/ 2147483647 h 182"/>
                          <a:gd name="T48" fmla="*/ 2147483647 w 70"/>
                          <a:gd name="T49" fmla="*/ 2147483647 h 182"/>
                          <a:gd name="T50" fmla="*/ 2147483647 w 70"/>
                          <a:gd name="T51" fmla="*/ 2147483647 h 182"/>
                          <a:gd name="T52" fmla="*/ 2147483647 w 70"/>
                          <a:gd name="T53" fmla="*/ 2147483647 h 182"/>
                          <a:gd name="T54" fmla="*/ 2147483647 w 70"/>
                          <a:gd name="T55" fmla="*/ 2147483647 h 182"/>
                          <a:gd name="T56" fmla="*/ 2147483647 w 70"/>
                          <a:gd name="T57" fmla="*/ 2147483647 h 182"/>
                          <a:gd name="T58" fmla="*/ 2147483647 w 70"/>
                          <a:gd name="T59" fmla="*/ 2147483647 h 182"/>
                          <a:gd name="T60" fmla="*/ 2147483647 w 70"/>
                          <a:gd name="T61" fmla="*/ 2147483647 h 182"/>
                          <a:gd name="T62" fmla="*/ 2147483647 w 70"/>
                          <a:gd name="T63" fmla="*/ 2147483647 h 182"/>
                          <a:gd name="T64" fmla="*/ 2147483647 w 70"/>
                          <a:gd name="T65" fmla="*/ 2147483647 h 182"/>
                          <a:gd name="T66" fmla="*/ 2147483647 w 70"/>
                          <a:gd name="T67" fmla="*/ 2147483647 h 182"/>
                          <a:gd name="T68" fmla="*/ 2147483647 w 70"/>
                          <a:gd name="T69" fmla="*/ 2147483647 h 182"/>
                          <a:gd name="T70" fmla="*/ 2147483647 w 70"/>
                          <a:gd name="T71" fmla="*/ 0 h 182"/>
                          <a:gd name="T72" fmla="*/ 2147483647 w 70"/>
                          <a:gd name="T73" fmla="*/ 2147483647 h 182"/>
                          <a:gd name="T74" fmla="*/ 2147483647 w 70"/>
                          <a:gd name="T75" fmla="*/ 2147483647 h 182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60000 65536"/>
                          <a:gd name="T109" fmla="*/ 0 60000 65536"/>
                          <a:gd name="T110" fmla="*/ 0 60000 65536"/>
                          <a:gd name="T111" fmla="*/ 0 60000 65536"/>
                          <a:gd name="T112" fmla="*/ 0 60000 65536"/>
                          <a:gd name="T113" fmla="*/ 0 60000 65536"/>
                          <a:gd name="T114" fmla="*/ 0 w 70"/>
                          <a:gd name="T115" fmla="*/ 0 h 182"/>
                          <a:gd name="T116" fmla="*/ 70 w 70"/>
                          <a:gd name="T117" fmla="*/ 182 h 182"/>
                        </a:gdLst>
                        <a:ahLst/>
                        <a:cxnLst>
                          <a:cxn ang="T76">
                            <a:pos x="T0" y="T1"/>
                          </a:cxn>
                          <a:cxn ang="T77">
                            <a:pos x="T2" y="T3"/>
                          </a:cxn>
                          <a:cxn ang="T78">
                            <a:pos x="T4" y="T5"/>
                          </a:cxn>
                          <a:cxn ang="T79">
                            <a:pos x="T6" y="T7"/>
                          </a:cxn>
                          <a:cxn ang="T80">
                            <a:pos x="T8" y="T9"/>
                          </a:cxn>
                          <a:cxn ang="T81">
                            <a:pos x="T10" y="T11"/>
                          </a:cxn>
                          <a:cxn ang="T82">
                            <a:pos x="T12" y="T13"/>
                          </a:cxn>
                          <a:cxn ang="T83">
                            <a:pos x="T14" y="T15"/>
                          </a:cxn>
                          <a:cxn ang="T84">
                            <a:pos x="T16" y="T17"/>
                          </a:cxn>
                          <a:cxn ang="T85">
                            <a:pos x="T18" y="T19"/>
                          </a:cxn>
                          <a:cxn ang="T86">
                            <a:pos x="T20" y="T21"/>
                          </a:cxn>
                          <a:cxn ang="T87">
                            <a:pos x="T22" y="T23"/>
                          </a:cxn>
                          <a:cxn ang="T88">
                            <a:pos x="T24" y="T25"/>
                          </a:cxn>
                          <a:cxn ang="T89">
                            <a:pos x="T26" y="T27"/>
                          </a:cxn>
                          <a:cxn ang="T90">
                            <a:pos x="T28" y="T29"/>
                          </a:cxn>
                          <a:cxn ang="T91">
                            <a:pos x="T30" y="T31"/>
                          </a:cxn>
                          <a:cxn ang="T92">
                            <a:pos x="T32" y="T33"/>
                          </a:cxn>
                          <a:cxn ang="T93">
                            <a:pos x="T34" y="T35"/>
                          </a:cxn>
                          <a:cxn ang="T94">
                            <a:pos x="T36" y="T37"/>
                          </a:cxn>
                          <a:cxn ang="T95">
                            <a:pos x="T38" y="T39"/>
                          </a:cxn>
                          <a:cxn ang="T96">
                            <a:pos x="T40" y="T41"/>
                          </a:cxn>
                          <a:cxn ang="T97">
                            <a:pos x="T42" y="T43"/>
                          </a:cxn>
                          <a:cxn ang="T98">
                            <a:pos x="T44" y="T45"/>
                          </a:cxn>
                          <a:cxn ang="T99">
                            <a:pos x="T46" y="T47"/>
                          </a:cxn>
                          <a:cxn ang="T100">
                            <a:pos x="T48" y="T49"/>
                          </a:cxn>
                          <a:cxn ang="T101">
                            <a:pos x="T50" y="T51"/>
                          </a:cxn>
                          <a:cxn ang="T102">
                            <a:pos x="T52" y="T53"/>
                          </a:cxn>
                          <a:cxn ang="T103">
                            <a:pos x="T54" y="T55"/>
                          </a:cxn>
                          <a:cxn ang="T104">
                            <a:pos x="T56" y="T57"/>
                          </a:cxn>
                          <a:cxn ang="T105">
                            <a:pos x="T58" y="T59"/>
                          </a:cxn>
                          <a:cxn ang="T106">
                            <a:pos x="T60" y="T61"/>
                          </a:cxn>
                          <a:cxn ang="T107">
                            <a:pos x="T62" y="T63"/>
                          </a:cxn>
                          <a:cxn ang="T108">
                            <a:pos x="T64" y="T65"/>
                          </a:cxn>
                          <a:cxn ang="T109">
                            <a:pos x="T66" y="T67"/>
                          </a:cxn>
                          <a:cxn ang="T110">
                            <a:pos x="T68" y="T69"/>
                          </a:cxn>
                          <a:cxn ang="T111">
                            <a:pos x="T70" y="T71"/>
                          </a:cxn>
                          <a:cxn ang="T112">
                            <a:pos x="T72" y="T73"/>
                          </a:cxn>
                          <a:cxn ang="T113">
                            <a:pos x="T74" y="T75"/>
                          </a:cxn>
                        </a:cxnLst>
                        <a:rect l="T114" t="T115" r="T116" b="T117"/>
                        <a:pathLst>
                          <a:path w="70" h="182">
                            <a:moveTo>
                              <a:pt x="56" y="0"/>
                            </a:moveTo>
                            <a:lnTo>
                              <a:pt x="50" y="0"/>
                            </a:lnTo>
                            <a:lnTo>
                              <a:pt x="48" y="0"/>
                            </a:lnTo>
                            <a:lnTo>
                              <a:pt x="38" y="8"/>
                            </a:lnTo>
                            <a:lnTo>
                              <a:pt x="36" y="6"/>
                            </a:lnTo>
                            <a:lnTo>
                              <a:pt x="32" y="8"/>
                            </a:lnTo>
                            <a:lnTo>
                              <a:pt x="22" y="0"/>
                            </a:lnTo>
                            <a:lnTo>
                              <a:pt x="20" y="0"/>
                            </a:lnTo>
                            <a:lnTo>
                              <a:pt x="14" y="0"/>
                            </a:lnTo>
                            <a:lnTo>
                              <a:pt x="10" y="2"/>
                            </a:lnTo>
                            <a:lnTo>
                              <a:pt x="4" y="4"/>
                            </a:lnTo>
                            <a:lnTo>
                              <a:pt x="2" y="10"/>
                            </a:lnTo>
                            <a:lnTo>
                              <a:pt x="0" y="14"/>
                            </a:lnTo>
                            <a:lnTo>
                              <a:pt x="0" y="68"/>
                            </a:lnTo>
                            <a:lnTo>
                              <a:pt x="2" y="72"/>
                            </a:lnTo>
                            <a:lnTo>
                              <a:pt x="4" y="76"/>
                            </a:lnTo>
                            <a:lnTo>
                              <a:pt x="6" y="78"/>
                            </a:lnTo>
                            <a:lnTo>
                              <a:pt x="10" y="80"/>
                            </a:lnTo>
                            <a:lnTo>
                              <a:pt x="10" y="92"/>
                            </a:lnTo>
                            <a:lnTo>
                              <a:pt x="10" y="94"/>
                            </a:lnTo>
                            <a:lnTo>
                              <a:pt x="10" y="96"/>
                            </a:lnTo>
                            <a:lnTo>
                              <a:pt x="10" y="170"/>
                            </a:lnTo>
                            <a:lnTo>
                              <a:pt x="12" y="174"/>
                            </a:lnTo>
                            <a:lnTo>
                              <a:pt x="14" y="178"/>
                            </a:lnTo>
                            <a:lnTo>
                              <a:pt x="18" y="182"/>
                            </a:lnTo>
                            <a:lnTo>
                              <a:pt x="22" y="182"/>
                            </a:lnTo>
                            <a:lnTo>
                              <a:pt x="26" y="182"/>
                            </a:lnTo>
                            <a:lnTo>
                              <a:pt x="28" y="178"/>
                            </a:lnTo>
                            <a:lnTo>
                              <a:pt x="32" y="174"/>
                            </a:lnTo>
                            <a:lnTo>
                              <a:pt x="32" y="170"/>
                            </a:lnTo>
                            <a:lnTo>
                              <a:pt x="32" y="104"/>
                            </a:lnTo>
                            <a:lnTo>
                              <a:pt x="40" y="104"/>
                            </a:lnTo>
                            <a:lnTo>
                              <a:pt x="40" y="170"/>
                            </a:lnTo>
                            <a:lnTo>
                              <a:pt x="40" y="174"/>
                            </a:lnTo>
                            <a:lnTo>
                              <a:pt x="42" y="178"/>
                            </a:lnTo>
                            <a:lnTo>
                              <a:pt x="46" y="182"/>
                            </a:lnTo>
                            <a:lnTo>
                              <a:pt x="50" y="182"/>
                            </a:lnTo>
                            <a:lnTo>
                              <a:pt x="54" y="182"/>
                            </a:lnTo>
                            <a:lnTo>
                              <a:pt x="58" y="178"/>
                            </a:lnTo>
                            <a:lnTo>
                              <a:pt x="60" y="174"/>
                            </a:lnTo>
                            <a:lnTo>
                              <a:pt x="60" y="170"/>
                            </a:lnTo>
                            <a:lnTo>
                              <a:pt x="60" y="96"/>
                            </a:lnTo>
                            <a:lnTo>
                              <a:pt x="60" y="94"/>
                            </a:lnTo>
                            <a:lnTo>
                              <a:pt x="60" y="92"/>
                            </a:lnTo>
                            <a:lnTo>
                              <a:pt x="60" y="80"/>
                            </a:lnTo>
                            <a:lnTo>
                              <a:pt x="64" y="78"/>
                            </a:lnTo>
                            <a:lnTo>
                              <a:pt x="68" y="74"/>
                            </a:lnTo>
                            <a:lnTo>
                              <a:pt x="68" y="72"/>
                            </a:lnTo>
                            <a:lnTo>
                              <a:pt x="70" y="68"/>
                            </a:lnTo>
                            <a:lnTo>
                              <a:pt x="70" y="14"/>
                            </a:lnTo>
                            <a:lnTo>
                              <a:pt x="68" y="10"/>
                            </a:lnTo>
                            <a:lnTo>
                              <a:pt x="66" y="4"/>
                            </a:lnTo>
                            <a:lnTo>
                              <a:pt x="62" y="2"/>
                            </a:lnTo>
                            <a:lnTo>
                              <a:pt x="56" y="0"/>
                            </a:lnTo>
                            <a:close/>
                            <a:moveTo>
                              <a:pt x="36" y="10"/>
                            </a:moveTo>
                            <a:lnTo>
                              <a:pt x="36" y="8"/>
                            </a:lnTo>
                            <a:lnTo>
                              <a:pt x="36" y="10"/>
                            </a:lnTo>
                            <a:close/>
                          </a:path>
                        </a:pathLst>
                      </a:custGeom>
                      <a:grpFill/>
                      <a:ln w="9525">
                        <a:solidFill>
                          <a:srgbClr val="40404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8" name="Freeform 158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64177" y="6371139"/>
                        <a:ext cx="82090" cy="90411"/>
                      </a:xfrm>
                      <a:custGeom>
                        <a:avLst/>
                        <a:gdLst>
                          <a:gd name="T0" fmla="*/ 2147483647 w 36"/>
                          <a:gd name="T1" fmla="*/ 2147483647 h 36"/>
                          <a:gd name="T2" fmla="*/ 2147483647 w 36"/>
                          <a:gd name="T3" fmla="*/ 2147483647 h 36"/>
                          <a:gd name="T4" fmla="*/ 2147483647 w 36"/>
                          <a:gd name="T5" fmla="*/ 2147483647 h 36"/>
                          <a:gd name="T6" fmla="*/ 2147483647 w 36"/>
                          <a:gd name="T7" fmla="*/ 2147483647 h 36"/>
                          <a:gd name="T8" fmla="*/ 2147483647 w 36"/>
                          <a:gd name="T9" fmla="*/ 2147483647 h 36"/>
                          <a:gd name="T10" fmla="*/ 2147483647 w 36"/>
                          <a:gd name="T11" fmla="*/ 2147483647 h 36"/>
                          <a:gd name="T12" fmla="*/ 2147483647 w 36"/>
                          <a:gd name="T13" fmla="*/ 2147483647 h 36"/>
                          <a:gd name="T14" fmla="*/ 2147483647 w 36"/>
                          <a:gd name="T15" fmla="*/ 2147483647 h 36"/>
                          <a:gd name="T16" fmla="*/ 2147483647 w 36"/>
                          <a:gd name="T17" fmla="*/ 2147483647 h 36"/>
                          <a:gd name="T18" fmla="*/ 2147483647 w 36"/>
                          <a:gd name="T19" fmla="*/ 2147483647 h 36"/>
                          <a:gd name="T20" fmla="*/ 0 w 36"/>
                          <a:gd name="T21" fmla="*/ 2147483647 h 36"/>
                          <a:gd name="T22" fmla="*/ 0 w 36"/>
                          <a:gd name="T23" fmla="*/ 2147483647 h 36"/>
                          <a:gd name="T24" fmla="*/ 2147483647 w 36"/>
                          <a:gd name="T25" fmla="*/ 2147483647 h 36"/>
                          <a:gd name="T26" fmla="*/ 2147483647 w 36"/>
                          <a:gd name="T27" fmla="*/ 2147483647 h 36"/>
                          <a:gd name="T28" fmla="*/ 2147483647 w 36"/>
                          <a:gd name="T29" fmla="*/ 2147483647 h 36"/>
                          <a:gd name="T30" fmla="*/ 2147483647 w 36"/>
                          <a:gd name="T31" fmla="*/ 0 h 36"/>
                          <a:gd name="T32" fmla="*/ 2147483647 w 36"/>
                          <a:gd name="T33" fmla="*/ 0 h 36"/>
                          <a:gd name="T34" fmla="*/ 2147483647 w 36"/>
                          <a:gd name="T35" fmla="*/ 2147483647 h 36"/>
                          <a:gd name="T36" fmla="*/ 2147483647 w 36"/>
                          <a:gd name="T37" fmla="*/ 2147483647 h 36"/>
                          <a:gd name="T38" fmla="*/ 2147483647 w 36"/>
                          <a:gd name="T39" fmla="*/ 2147483647 h 36"/>
                          <a:gd name="T40" fmla="*/ 2147483647 w 36"/>
                          <a:gd name="T41" fmla="*/ 2147483647 h 36"/>
                          <a:gd name="T42" fmla="*/ 2147483647 w 36"/>
                          <a:gd name="T43" fmla="*/ 2147483647 h 36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w 36"/>
                          <a:gd name="T67" fmla="*/ 0 h 36"/>
                          <a:gd name="T68" fmla="*/ 36 w 36"/>
                          <a:gd name="T69" fmla="*/ 36 h 36"/>
                        </a:gdLst>
                        <a:ahLst/>
                        <a:cxnLst>
                          <a:cxn ang="T44">
                            <a:pos x="T0" y="T1"/>
                          </a:cxn>
                          <a:cxn ang="T45">
                            <a:pos x="T2" y="T3"/>
                          </a:cxn>
                          <a:cxn ang="T46">
                            <a:pos x="T4" y="T5"/>
                          </a:cxn>
                          <a:cxn ang="T47">
                            <a:pos x="T6" y="T7"/>
                          </a:cxn>
                          <a:cxn ang="T48">
                            <a:pos x="T8" y="T9"/>
                          </a:cxn>
                          <a:cxn ang="T49">
                            <a:pos x="T10" y="T11"/>
                          </a:cxn>
                          <a:cxn ang="T50">
                            <a:pos x="T12" y="T13"/>
                          </a:cxn>
                          <a:cxn ang="T51">
                            <a:pos x="T14" y="T15"/>
                          </a:cxn>
                          <a:cxn ang="T52">
                            <a:pos x="T16" y="T17"/>
                          </a:cxn>
                          <a:cxn ang="T53">
                            <a:pos x="T18" y="T19"/>
                          </a:cxn>
                          <a:cxn ang="T54">
                            <a:pos x="T20" y="T21"/>
                          </a:cxn>
                          <a:cxn ang="T55">
                            <a:pos x="T22" y="T23"/>
                          </a:cxn>
                          <a:cxn ang="T56">
                            <a:pos x="T24" y="T25"/>
                          </a:cxn>
                          <a:cxn ang="T57">
                            <a:pos x="T26" y="T27"/>
                          </a:cxn>
                          <a:cxn ang="T58">
                            <a:pos x="T28" y="T29"/>
                          </a:cxn>
                          <a:cxn ang="T59">
                            <a:pos x="T30" y="T31"/>
                          </a:cxn>
                          <a:cxn ang="T60">
                            <a:pos x="T32" y="T33"/>
                          </a:cxn>
                          <a:cxn ang="T61">
                            <a:pos x="T34" y="T35"/>
                          </a:cxn>
                          <a:cxn ang="T62">
                            <a:pos x="T36" y="T37"/>
                          </a:cxn>
                          <a:cxn ang="T63">
                            <a:pos x="T38" y="T39"/>
                          </a:cxn>
                          <a:cxn ang="T64">
                            <a:pos x="T40" y="T41"/>
                          </a:cxn>
                          <a:cxn ang="T65">
                            <a:pos x="T42" y="T43"/>
                          </a:cxn>
                        </a:cxnLst>
                        <a:rect l="T66" t="T67" r="T68" b="T69"/>
                        <a:pathLst>
                          <a:path w="36" h="36">
                            <a:moveTo>
                              <a:pt x="36" y="18"/>
                            </a:moveTo>
                            <a:lnTo>
                              <a:pt x="36" y="18"/>
                            </a:lnTo>
                            <a:lnTo>
                              <a:pt x="34" y="26"/>
                            </a:lnTo>
                            <a:lnTo>
                              <a:pt x="30" y="30"/>
                            </a:lnTo>
                            <a:lnTo>
                              <a:pt x="26" y="34"/>
                            </a:lnTo>
                            <a:lnTo>
                              <a:pt x="18" y="36"/>
                            </a:lnTo>
                            <a:lnTo>
                              <a:pt x="12" y="34"/>
                            </a:lnTo>
                            <a:lnTo>
                              <a:pt x="6" y="30"/>
                            </a:lnTo>
                            <a:lnTo>
                              <a:pt x="2" y="26"/>
                            </a:lnTo>
                            <a:lnTo>
                              <a:pt x="0" y="18"/>
                            </a:lnTo>
                            <a:lnTo>
                              <a:pt x="2" y="12"/>
                            </a:lnTo>
                            <a:lnTo>
                              <a:pt x="6" y="6"/>
                            </a:lnTo>
                            <a:lnTo>
                              <a:pt x="12" y="2"/>
                            </a:lnTo>
                            <a:lnTo>
                              <a:pt x="18" y="0"/>
                            </a:lnTo>
                            <a:lnTo>
                              <a:pt x="26" y="2"/>
                            </a:lnTo>
                            <a:lnTo>
                              <a:pt x="30" y="6"/>
                            </a:lnTo>
                            <a:lnTo>
                              <a:pt x="34" y="12"/>
                            </a:lnTo>
                            <a:lnTo>
                              <a:pt x="36" y="18"/>
                            </a:lnTo>
                            <a:close/>
                          </a:path>
                        </a:pathLst>
                      </a:custGeom>
                      <a:grpFill/>
                      <a:ln w="9525">
                        <a:solidFill>
                          <a:srgbClr val="40404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4" name="그룹 103"/>
                    <p:cNvGrpSpPr/>
                    <p:nvPr/>
                  </p:nvGrpSpPr>
                  <p:grpSpPr>
                    <a:xfrm>
                      <a:off x="2384331" y="4767064"/>
                      <a:ext cx="295091" cy="1244284"/>
                      <a:chOff x="1161958" y="6498291"/>
                      <a:chExt cx="164179" cy="558616"/>
                    </a:xfrm>
                    <a:solidFill>
                      <a:schemeClr val="accent1">
                        <a:lumMod val="75000"/>
                      </a:schemeClr>
                    </a:solidFill>
                  </p:grpSpPr>
                  <p:sp>
                    <p:nvSpPr>
                      <p:cNvPr id="105" name="Freeform 1591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161958" y="6601619"/>
                        <a:ext cx="164179" cy="455288"/>
                      </a:xfrm>
                      <a:custGeom>
                        <a:avLst/>
                        <a:gdLst>
                          <a:gd name="T0" fmla="*/ 2147483647 w 70"/>
                          <a:gd name="T1" fmla="*/ 0 h 182"/>
                          <a:gd name="T2" fmla="*/ 2147483647 w 70"/>
                          <a:gd name="T3" fmla="*/ 0 h 182"/>
                          <a:gd name="T4" fmla="*/ 2147483647 w 70"/>
                          <a:gd name="T5" fmla="*/ 0 h 182"/>
                          <a:gd name="T6" fmla="*/ 2147483647 w 70"/>
                          <a:gd name="T7" fmla="*/ 2147483647 h 182"/>
                          <a:gd name="T8" fmla="*/ 2147483647 w 70"/>
                          <a:gd name="T9" fmla="*/ 0 h 182"/>
                          <a:gd name="T10" fmla="*/ 2147483647 w 70"/>
                          <a:gd name="T11" fmla="*/ 0 h 182"/>
                          <a:gd name="T12" fmla="*/ 2147483647 w 70"/>
                          <a:gd name="T13" fmla="*/ 0 h 182"/>
                          <a:gd name="T14" fmla="*/ 2147483647 w 70"/>
                          <a:gd name="T15" fmla="*/ 0 h 182"/>
                          <a:gd name="T16" fmla="*/ 2147483647 w 70"/>
                          <a:gd name="T17" fmla="*/ 2147483647 h 182"/>
                          <a:gd name="T18" fmla="*/ 0 w 70"/>
                          <a:gd name="T19" fmla="*/ 2147483647 h 182"/>
                          <a:gd name="T20" fmla="*/ 0 w 70"/>
                          <a:gd name="T21" fmla="*/ 2147483647 h 182"/>
                          <a:gd name="T22" fmla="*/ 2147483647 w 70"/>
                          <a:gd name="T23" fmla="*/ 2147483647 h 182"/>
                          <a:gd name="T24" fmla="*/ 2147483647 w 70"/>
                          <a:gd name="T25" fmla="*/ 2147483647 h 182"/>
                          <a:gd name="T26" fmla="*/ 2147483647 w 70"/>
                          <a:gd name="T27" fmla="*/ 2147483647 h 182"/>
                          <a:gd name="T28" fmla="*/ 2147483647 w 70"/>
                          <a:gd name="T29" fmla="*/ 2147483647 h 182"/>
                          <a:gd name="T30" fmla="*/ 2147483647 w 70"/>
                          <a:gd name="T31" fmla="*/ 2147483647 h 182"/>
                          <a:gd name="T32" fmla="*/ 2147483647 w 70"/>
                          <a:gd name="T33" fmla="*/ 2147483647 h 182"/>
                          <a:gd name="T34" fmla="*/ 2147483647 w 70"/>
                          <a:gd name="T35" fmla="*/ 2147483647 h 182"/>
                          <a:gd name="T36" fmla="*/ 2147483647 w 70"/>
                          <a:gd name="T37" fmla="*/ 2147483647 h 182"/>
                          <a:gd name="T38" fmla="*/ 2147483647 w 70"/>
                          <a:gd name="T39" fmla="*/ 2147483647 h 182"/>
                          <a:gd name="T40" fmla="*/ 2147483647 w 70"/>
                          <a:gd name="T41" fmla="*/ 2147483647 h 182"/>
                          <a:gd name="T42" fmla="*/ 2147483647 w 70"/>
                          <a:gd name="T43" fmla="*/ 2147483647 h 182"/>
                          <a:gd name="T44" fmla="*/ 2147483647 w 70"/>
                          <a:gd name="T45" fmla="*/ 2147483647 h 182"/>
                          <a:gd name="T46" fmla="*/ 2147483647 w 70"/>
                          <a:gd name="T47" fmla="*/ 2147483647 h 182"/>
                          <a:gd name="T48" fmla="*/ 2147483647 w 70"/>
                          <a:gd name="T49" fmla="*/ 2147483647 h 182"/>
                          <a:gd name="T50" fmla="*/ 2147483647 w 70"/>
                          <a:gd name="T51" fmla="*/ 2147483647 h 182"/>
                          <a:gd name="T52" fmla="*/ 2147483647 w 70"/>
                          <a:gd name="T53" fmla="*/ 2147483647 h 182"/>
                          <a:gd name="T54" fmla="*/ 2147483647 w 70"/>
                          <a:gd name="T55" fmla="*/ 2147483647 h 182"/>
                          <a:gd name="T56" fmla="*/ 2147483647 w 70"/>
                          <a:gd name="T57" fmla="*/ 2147483647 h 182"/>
                          <a:gd name="T58" fmla="*/ 2147483647 w 70"/>
                          <a:gd name="T59" fmla="*/ 2147483647 h 182"/>
                          <a:gd name="T60" fmla="*/ 2147483647 w 70"/>
                          <a:gd name="T61" fmla="*/ 2147483647 h 182"/>
                          <a:gd name="T62" fmla="*/ 2147483647 w 70"/>
                          <a:gd name="T63" fmla="*/ 2147483647 h 182"/>
                          <a:gd name="T64" fmla="*/ 2147483647 w 70"/>
                          <a:gd name="T65" fmla="*/ 2147483647 h 182"/>
                          <a:gd name="T66" fmla="*/ 2147483647 w 70"/>
                          <a:gd name="T67" fmla="*/ 2147483647 h 182"/>
                          <a:gd name="T68" fmla="*/ 2147483647 w 70"/>
                          <a:gd name="T69" fmla="*/ 2147483647 h 182"/>
                          <a:gd name="T70" fmla="*/ 2147483647 w 70"/>
                          <a:gd name="T71" fmla="*/ 0 h 182"/>
                          <a:gd name="T72" fmla="*/ 2147483647 w 70"/>
                          <a:gd name="T73" fmla="*/ 2147483647 h 182"/>
                          <a:gd name="T74" fmla="*/ 2147483647 w 70"/>
                          <a:gd name="T75" fmla="*/ 2147483647 h 182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60000 65536"/>
                          <a:gd name="T109" fmla="*/ 0 60000 65536"/>
                          <a:gd name="T110" fmla="*/ 0 60000 65536"/>
                          <a:gd name="T111" fmla="*/ 0 60000 65536"/>
                          <a:gd name="T112" fmla="*/ 0 60000 65536"/>
                          <a:gd name="T113" fmla="*/ 0 60000 65536"/>
                          <a:gd name="T114" fmla="*/ 0 w 70"/>
                          <a:gd name="T115" fmla="*/ 0 h 182"/>
                          <a:gd name="T116" fmla="*/ 70 w 70"/>
                          <a:gd name="T117" fmla="*/ 182 h 182"/>
                        </a:gdLst>
                        <a:ahLst/>
                        <a:cxnLst>
                          <a:cxn ang="T76">
                            <a:pos x="T0" y="T1"/>
                          </a:cxn>
                          <a:cxn ang="T77">
                            <a:pos x="T2" y="T3"/>
                          </a:cxn>
                          <a:cxn ang="T78">
                            <a:pos x="T4" y="T5"/>
                          </a:cxn>
                          <a:cxn ang="T79">
                            <a:pos x="T6" y="T7"/>
                          </a:cxn>
                          <a:cxn ang="T80">
                            <a:pos x="T8" y="T9"/>
                          </a:cxn>
                          <a:cxn ang="T81">
                            <a:pos x="T10" y="T11"/>
                          </a:cxn>
                          <a:cxn ang="T82">
                            <a:pos x="T12" y="T13"/>
                          </a:cxn>
                          <a:cxn ang="T83">
                            <a:pos x="T14" y="T15"/>
                          </a:cxn>
                          <a:cxn ang="T84">
                            <a:pos x="T16" y="T17"/>
                          </a:cxn>
                          <a:cxn ang="T85">
                            <a:pos x="T18" y="T19"/>
                          </a:cxn>
                          <a:cxn ang="T86">
                            <a:pos x="T20" y="T21"/>
                          </a:cxn>
                          <a:cxn ang="T87">
                            <a:pos x="T22" y="T23"/>
                          </a:cxn>
                          <a:cxn ang="T88">
                            <a:pos x="T24" y="T25"/>
                          </a:cxn>
                          <a:cxn ang="T89">
                            <a:pos x="T26" y="T27"/>
                          </a:cxn>
                          <a:cxn ang="T90">
                            <a:pos x="T28" y="T29"/>
                          </a:cxn>
                          <a:cxn ang="T91">
                            <a:pos x="T30" y="T31"/>
                          </a:cxn>
                          <a:cxn ang="T92">
                            <a:pos x="T32" y="T33"/>
                          </a:cxn>
                          <a:cxn ang="T93">
                            <a:pos x="T34" y="T35"/>
                          </a:cxn>
                          <a:cxn ang="T94">
                            <a:pos x="T36" y="T37"/>
                          </a:cxn>
                          <a:cxn ang="T95">
                            <a:pos x="T38" y="T39"/>
                          </a:cxn>
                          <a:cxn ang="T96">
                            <a:pos x="T40" y="T41"/>
                          </a:cxn>
                          <a:cxn ang="T97">
                            <a:pos x="T42" y="T43"/>
                          </a:cxn>
                          <a:cxn ang="T98">
                            <a:pos x="T44" y="T45"/>
                          </a:cxn>
                          <a:cxn ang="T99">
                            <a:pos x="T46" y="T47"/>
                          </a:cxn>
                          <a:cxn ang="T100">
                            <a:pos x="T48" y="T49"/>
                          </a:cxn>
                          <a:cxn ang="T101">
                            <a:pos x="T50" y="T51"/>
                          </a:cxn>
                          <a:cxn ang="T102">
                            <a:pos x="T52" y="T53"/>
                          </a:cxn>
                          <a:cxn ang="T103">
                            <a:pos x="T54" y="T55"/>
                          </a:cxn>
                          <a:cxn ang="T104">
                            <a:pos x="T56" y="T57"/>
                          </a:cxn>
                          <a:cxn ang="T105">
                            <a:pos x="T58" y="T59"/>
                          </a:cxn>
                          <a:cxn ang="T106">
                            <a:pos x="T60" y="T61"/>
                          </a:cxn>
                          <a:cxn ang="T107">
                            <a:pos x="T62" y="T63"/>
                          </a:cxn>
                          <a:cxn ang="T108">
                            <a:pos x="T64" y="T65"/>
                          </a:cxn>
                          <a:cxn ang="T109">
                            <a:pos x="T66" y="T67"/>
                          </a:cxn>
                          <a:cxn ang="T110">
                            <a:pos x="T68" y="T69"/>
                          </a:cxn>
                          <a:cxn ang="T111">
                            <a:pos x="T70" y="T71"/>
                          </a:cxn>
                          <a:cxn ang="T112">
                            <a:pos x="T72" y="T73"/>
                          </a:cxn>
                          <a:cxn ang="T113">
                            <a:pos x="T74" y="T75"/>
                          </a:cxn>
                        </a:cxnLst>
                        <a:rect l="T114" t="T115" r="T116" b="T117"/>
                        <a:pathLst>
                          <a:path w="70" h="182">
                            <a:moveTo>
                              <a:pt x="56" y="0"/>
                            </a:moveTo>
                            <a:lnTo>
                              <a:pt x="50" y="0"/>
                            </a:lnTo>
                            <a:lnTo>
                              <a:pt x="48" y="0"/>
                            </a:lnTo>
                            <a:lnTo>
                              <a:pt x="38" y="8"/>
                            </a:lnTo>
                            <a:lnTo>
                              <a:pt x="36" y="6"/>
                            </a:lnTo>
                            <a:lnTo>
                              <a:pt x="32" y="8"/>
                            </a:lnTo>
                            <a:lnTo>
                              <a:pt x="22" y="0"/>
                            </a:lnTo>
                            <a:lnTo>
                              <a:pt x="20" y="0"/>
                            </a:lnTo>
                            <a:lnTo>
                              <a:pt x="14" y="0"/>
                            </a:lnTo>
                            <a:lnTo>
                              <a:pt x="10" y="2"/>
                            </a:lnTo>
                            <a:lnTo>
                              <a:pt x="4" y="4"/>
                            </a:lnTo>
                            <a:lnTo>
                              <a:pt x="2" y="10"/>
                            </a:lnTo>
                            <a:lnTo>
                              <a:pt x="0" y="14"/>
                            </a:lnTo>
                            <a:lnTo>
                              <a:pt x="0" y="68"/>
                            </a:lnTo>
                            <a:lnTo>
                              <a:pt x="2" y="72"/>
                            </a:lnTo>
                            <a:lnTo>
                              <a:pt x="4" y="76"/>
                            </a:lnTo>
                            <a:lnTo>
                              <a:pt x="6" y="78"/>
                            </a:lnTo>
                            <a:lnTo>
                              <a:pt x="10" y="80"/>
                            </a:lnTo>
                            <a:lnTo>
                              <a:pt x="10" y="92"/>
                            </a:lnTo>
                            <a:lnTo>
                              <a:pt x="10" y="94"/>
                            </a:lnTo>
                            <a:lnTo>
                              <a:pt x="10" y="96"/>
                            </a:lnTo>
                            <a:lnTo>
                              <a:pt x="10" y="170"/>
                            </a:lnTo>
                            <a:lnTo>
                              <a:pt x="12" y="174"/>
                            </a:lnTo>
                            <a:lnTo>
                              <a:pt x="14" y="178"/>
                            </a:lnTo>
                            <a:lnTo>
                              <a:pt x="18" y="182"/>
                            </a:lnTo>
                            <a:lnTo>
                              <a:pt x="22" y="182"/>
                            </a:lnTo>
                            <a:lnTo>
                              <a:pt x="26" y="182"/>
                            </a:lnTo>
                            <a:lnTo>
                              <a:pt x="28" y="178"/>
                            </a:lnTo>
                            <a:lnTo>
                              <a:pt x="32" y="174"/>
                            </a:lnTo>
                            <a:lnTo>
                              <a:pt x="32" y="170"/>
                            </a:lnTo>
                            <a:lnTo>
                              <a:pt x="32" y="104"/>
                            </a:lnTo>
                            <a:lnTo>
                              <a:pt x="40" y="104"/>
                            </a:lnTo>
                            <a:lnTo>
                              <a:pt x="40" y="170"/>
                            </a:lnTo>
                            <a:lnTo>
                              <a:pt x="40" y="174"/>
                            </a:lnTo>
                            <a:lnTo>
                              <a:pt x="42" y="178"/>
                            </a:lnTo>
                            <a:lnTo>
                              <a:pt x="46" y="182"/>
                            </a:lnTo>
                            <a:lnTo>
                              <a:pt x="50" y="182"/>
                            </a:lnTo>
                            <a:lnTo>
                              <a:pt x="54" y="182"/>
                            </a:lnTo>
                            <a:lnTo>
                              <a:pt x="58" y="178"/>
                            </a:lnTo>
                            <a:lnTo>
                              <a:pt x="60" y="174"/>
                            </a:lnTo>
                            <a:lnTo>
                              <a:pt x="60" y="170"/>
                            </a:lnTo>
                            <a:lnTo>
                              <a:pt x="60" y="96"/>
                            </a:lnTo>
                            <a:lnTo>
                              <a:pt x="60" y="94"/>
                            </a:lnTo>
                            <a:lnTo>
                              <a:pt x="60" y="92"/>
                            </a:lnTo>
                            <a:lnTo>
                              <a:pt x="60" y="80"/>
                            </a:lnTo>
                            <a:lnTo>
                              <a:pt x="64" y="78"/>
                            </a:lnTo>
                            <a:lnTo>
                              <a:pt x="68" y="74"/>
                            </a:lnTo>
                            <a:lnTo>
                              <a:pt x="68" y="72"/>
                            </a:lnTo>
                            <a:lnTo>
                              <a:pt x="70" y="68"/>
                            </a:lnTo>
                            <a:lnTo>
                              <a:pt x="70" y="14"/>
                            </a:lnTo>
                            <a:lnTo>
                              <a:pt x="68" y="10"/>
                            </a:lnTo>
                            <a:lnTo>
                              <a:pt x="66" y="4"/>
                            </a:lnTo>
                            <a:lnTo>
                              <a:pt x="62" y="2"/>
                            </a:lnTo>
                            <a:lnTo>
                              <a:pt x="56" y="0"/>
                            </a:lnTo>
                            <a:close/>
                            <a:moveTo>
                              <a:pt x="36" y="10"/>
                            </a:moveTo>
                            <a:lnTo>
                              <a:pt x="36" y="8"/>
                            </a:lnTo>
                            <a:lnTo>
                              <a:pt x="36" y="10"/>
                            </a:lnTo>
                            <a:close/>
                          </a:path>
                        </a:pathLst>
                      </a:custGeom>
                      <a:grpFill/>
                      <a:ln w="9525">
                        <a:solidFill>
                          <a:srgbClr val="40404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6" name="Freeform 158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08799" y="6498291"/>
                        <a:ext cx="82090" cy="90411"/>
                      </a:xfrm>
                      <a:custGeom>
                        <a:avLst/>
                        <a:gdLst>
                          <a:gd name="T0" fmla="*/ 2147483647 w 36"/>
                          <a:gd name="T1" fmla="*/ 2147483647 h 36"/>
                          <a:gd name="T2" fmla="*/ 2147483647 w 36"/>
                          <a:gd name="T3" fmla="*/ 2147483647 h 36"/>
                          <a:gd name="T4" fmla="*/ 2147483647 w 36"/>
                          <a:gd name="T5" fmla="*/ 2147483647 h 36"/>
                          <a:gd name="T6" fmla="*/ 2147483647 w 36"/>
                          <a:gd name="T7" fmla="*/ 2147483647 h 36"/>
                          <a:gd name="T8" fmla="*/ 2147483647 w 36"/>
                          <a:gd name="T9" fmla="*/ 2147483647 h 36"/>
                          <a:gd name="T10" fmla="*/ 2147483647 w 36"/>
                          <a:gd name="T11" fmla="*/ 2147483647 h 36"/>
                          <a:gd name="T12" fmla="*/ 2147483647 w 36"/>
                          <a:gd name="T13" fmla="*/ 2147483647 h 36"/>
                          <a:gd name="T14" fmla="*/ 2147483647 w 36"/>
                          <a:gd name="T15" fmla="*/ 2147483647 h 36"/>
                          <a:gd name="T16" fmla="*/ 2147483647 w 36"/>
                          <a:gd name="T17" fmla="*/ 2147483647 h 36"/>
                          <a:gd name="T18" fmla="*/ 2147483647 w 36"/>
                          <a:gd name="T19" fmla="*/ 2147483647 h 36"/>
                          <a:gd name="T20" fmla="*/ 0 w 36"/>
                          <a:gd name="T21" fmla="*/ 2147483647 h 36"/>
                          <a:gd name="T22" fmla="*/ 0 w 36"/>
                          <a:gd name="T23" fmla="*/ 2147483647 h 36"/>
                          <a:gd name="T24" fmla="*/ 2147483647 w 36"/>
                          <a:gd name="T25" fmla="*/ 2147483647 h 36"/>
                          <a:gd name="T26" fmla="*/ 2147483647 w 36"/>
                          <a:gd name="T27" fmla="*/ 2147483647 h 36"/>
                          <a:gd name="T28" fmla="*/ 2147483647 w 36"/>
                          <a:gd name="T29" fmla="*/ 2147483647 h 36"/>
                          <a:gd name="T30" fmla="*/ 2147483647 w 36"/>
                          <a:gd name="T31" fmla="*/ 0 h 36"/>
                          <a:gd name="T32" fmla="*/ 2147483647 w 36"/>
                          <a:gd name="T33" fmla="*/ 0 h 36"/>
                          <a:gd name="T34" fmla="*/ 2147483647 w 36"/>
                          <a:gd name="T35" fmla="*/ 2147483647 h 36"/>
                          <a:gd name="T36" fmla="*/ 2147483647 w 36"/>
                          <a:gd name="T37" fmla="*/ 2147483647 h 36"/>
                          <a:gd name="T38" fmla="*/ 2147483647 w 36"/>
                          <a:gd name="T39" fmla="*/ 2147483647 h 36"/>
                          <a:gd name="T40" fmla="*/ 2147483647 w 36"/>
                          <a:gd name="T41" fmla="*/ 2147483647 h 36"/>
                          <a:gd name="T42" fmla="*/ 2147483647 w 36"/>
                          <a:gd name="T43" fmla="*/ 2147483647 h 36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w 36"/>
                          <a:gd name="T67" fmla="*/ 0 h 36"/>
                          <a:gd name="T68" fmla="*/ 36 w 36"/>
                          <a:gd name="T69" fmla="*/ 36 h 36"/>
                        </a:gdLst>
                        <a:ahLst/>
                        <a:cxnLst>
                          <a:cxn ang="T44">
                            <a:pos x="T0" y="T1"/>
                          </a:cxn>
                          <a:cxn ang="T45">
                            <a:pos x="T2" y="T3"/>
                          </a:cxn>
                          <a:cxn ang="T46">
                            <a:pos x="T4" y="T5"/>
                          </a:cxn>
                          <a:cxn ang="T47">
                            <a:pos x="T6" y="T7"/>
                          </a:cxn>
                          <a:cxn ang="T48">
                            <a:pos x="T8" y="T9"/>
                          </a:cxn>
                          <a:cxn ang="T49">
                            <a:pos x="T10" y="T11"/>
                          </a:cxn>
                          <a:cxn ang="T50">
                            <a:pos x="T12" y="T13"/>
                          </a:cxn>
                          <a:cxn ang="T51">
                            <a:pos x="T14" y="T15"/>
                          </a:cxn>
                          <a:cxn ang="T52">
                            <a:pos x="T16" y="T17"/>
                          </a:cxn>
                          <a:cxn ang="T53">
                            <a:pos x="T18" y="T19"/>
                          </a:cxn>
                          <a:cxn ang="T54">
                            <a:pos x="T20" y="T21"/>
                          </a:cxn>
                          <a:cxn ang="T55">
                            <a:pos x="T22" y="T23"/>
                          </a:cxn>
                          <a:cxn ang="T56">
                            <a:pos x="T24" y="T25"/>
                          </a:cxn>
                          <a:cxn ang="T57">
                            <a:pos x="T26" y="T27"/>
                          </a:cxn>
                          <a:cxn ang="T58">
                            <a:pos x="T28" y="T29"/>
                          </a:cxn>
                          <a:cxn ang="T59">
                            <a:pos x="T30" y="T31"/>
                          </a:cxn>
                          <a:cxn ang="T60">
                            <a:pos x="T32" y="T33"/>
                          </a:cxn>
                          <a:cxn ang="T61">
                            <a:pos x="T34" y="T35"/>
                          </a:cxn>
                          <a:cxn ang="T62">
                            <a:pos x="T36" y="T37"/>
                          </a:cxn>
                          <a:cxn ang="T63">
                            <a:pos x="T38" y="T39"/>
                          </a:cxn>
                          <a:cxn ang="T64">
                            <a:pos x="T40" y="T41"/>
                          </a:cxn>
                          <a:cxn ang="T65">
                            <a:pos x="T42" y="T43"/>
                          </a:cxn>
                        </a:cxnLst>
                        <a:rect l="T66" t="T67" r="T68" b="T69"/>
                        <a:pathLst>
                          <a:path w="36" h="36">
                            <a:moveTo>
                              <a:pt x="36" y="18"/>
                            </a:moveTo>
                            <a:lnTo>
                              <a:pt x="36" y="18"/>
                            </a:lnTo>
                            <a:lnTo>
                              <a:pt x="34" y="26"/>
                            </a:lnTo>
                            <a:lnTo>
                              <a:pt x="30" y="30"/>
                            </a:lnTo>
                            <a:lnTo>
                              <a:pt x="26" y="34"/>
                            </a:lnTo>
                            <a:lnTo>
                              <a:pt x="18" y="36"/>
                            </a:lnTo>
                            <a:lnTo>
                              <a:pt x="12" y="34"/>
                            </a:lnTo>
                            <a:lnTo>
                              <a:pt x="6" y="30"/>
                            </a:lnTo>
                            <a:lnTo>
                              <a:pt x="2" y="26"/>
                            </a:lnTo>
                            <a:lnTo>
                              <a:pt x="0" y="18"/>
                            </a:lnTo>
                            <a:lnTo>
                              <a:pt x="2" y="12"/>
                            </a:lnTo>
                            <a:lnTo>
                              <a:pt x="6" y="6"/>
                            </a:lnTo>
                            <a:lnTo>
                              <a:pt x="12" y="2"/>
                            </a:lnTo>
                            <a:lnTo>
                              <a:pt x="18" y="0"/>
                            </a:lnTo>
                            <a:lnTo>
                              <a:pt x="26" y="2"/>
                            </a:lnTo>
                            <a:lnTo>
                              <a:pt x="30" y="6"/>
                            </a:lnTo>
                            <a:lnTo>
                              <a:pt x="34" y="12"/>
                            </a:lnTo>
                            <a:lnTo>
                              <a:pt x="36" y="18"/>
                            </a:lnTo>
                            <a:close/>
                          </a:path>
                        </a:pathLst>
                      </a:custGeom>
                      <a:grpFill/>
                      <a:ln w="9525">
                        <a:solidFill>
                          <a:srgbClr val="40404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85" name="자유형 84"/>
                  <p:cNvSpPr/>
                  <p:nvPr/>
                </p:nvSpPr>
                <p:spPr>
                  <a:xfrm>
                    <a:off x="6427317" y="4015807"/>
                    <a:ext cx="335171" cy="72801"/>
                  </a:xfrm>
                  <a:custGeom>
                    <a:avLst/>
                    <a:gdLst>
                      <a:gd name="connsiteX0" fmla="*/ 28575 w 333375"/>
                      <a:gd name="connsiteY0" fmla="*/ 0 h 90487"/>
                      <a:gd name="connsiteX1" fmla="*/ 333375 w 333375"/>
                      <a:gd name="connsiteY1" fmla="*/ 4762 h 90487"/>
                      <a:gd name="connsiteX2" fmla="*/ 300037 w 333375"/>
                      <a:gd name="connsiteY2" fmla="*/ 85725 h 90487"/>
                      <a:gd name="connsiteX3" fmla="*/ 0 w 333375"/>
                      <a:gd name="connsiteY3" fmla="*/ 90487 h 90487"/>
                      <a:gd name="connsiteX4" fmla="*/ 28575 w 333375"/>
                      <a:gd name="connsiteY4" fmla="*/ 0 h 90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3375" h="90487">
                        <a:moveTo>
                          <a:pt x="28575" y="0"/>
                        </a:moveTo>
                        <a:lnTo>
                          <a:pt x="333375" y="4762"/>
                        </a:lnTo>
                        <a:lnTo>
                          <a:pt x="300037" y="85725"/>
                        </a:lnTo>
                        <a:lnTo>
                          <a:pt x="0" y="90487"/>
                        </a:lnTo>
                        <a:lnTo>
                          <a:pt x="28575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" name="자유형 8"/>
                <p:cNvSpPr/>
                <p:nvPr/>
              </p:nvSpPr>
              <p:spPr>
                <a:xfrm>
                  <a:off x="5661898" y="2529191"/>
                  <a:ext cx="2007732" cy="1571627"/>
                </a:xfrm>
                <a:custGeom>
                  <a:avLst/>
                  <a:gdLst>
                    <a:gd name="connsiteX0" fmla="*/ 2607013 w 3268493"/>
                    <a:gd name="connsiteY0" fmla="*/ 1721796 h 1906622"/>
                    <a:gd name="connsiteX1" fmla="*/ 2363821 w 3268493"/>
                    <a:gd name="connsiteY1" fmla="*/ 1906622 h 1906622"/>
                    <a:gd name="connsiteX2" fmla="*/ 0 w 3268493"/>
                    <a:gd name="connsiteY2" fmla="*/ 1906622 h 1906622"/>
                    <a:gd name="connsiteX3" fmla="*/ 505838 w 3268493"/>
                    <a:gd name="connsiteY3" fmla="*/ 1118681 h 1906622"/>
                    <a:gd name="connsiteX4" fmla="*/ 1848255 w 3268493"/>
                    <a:gd name="connsiteY4" fmla="*/ 1118681 h 1906622"/>
                    <a:gd name="connsiteX5" fmla="*/ 2470825 w 3268493"/>
                    <a:gd name="connsiteY5" fmla="*/ 0 h 1906622"/>
                    <a:gd name="connsiteX6" fmla="*/ 3268493 w 3268493"/>
                    <a:gd name="connsiteY6" fmla="*/ 9728 h 1906622"/>
                    <a:gd name="connsiteX7" fmla="*/ 2791838 w 3268493"/>
                    <a:gd name="connsiteY7" fmla="*/ 1371600 h 1906622"/>
                    <a:gd name="connsiteX8" fmla="*/ 2607013 w 3268493"/>
                    <a:gd name="connsiteY8" fmla="*/ 1721796 h 190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68493" h="1906622">
                      <a:moveTo>
                        <a:pt x="2607013" y="1721796"/>
                      </a:moveTo>
                      <a:lnTo>
                        <a:pt x="2363821" y="1906622"/>
                      </a:lnTo>
                      <a:lnTo>
                        <a:pt x="0" y="1906622"/>
                      </a:lnTo>
                      <a:lnTo>
                        <a:pt x="505838" y="1118681"/>
                      </a:lnTo>
                      <a:lnTo>
                        <a:pt x="1848255" y="1118681"/>
                      </a:lnTo>
                      <a:lnTo>
                        <a:pt x="2470825" y="0"/>
                      </a:lnTo>
                      <a:lnTo>
                        <a:pt x="3268493" y="9728"/>
                      </a:lnTo>
                      <a:lnTo>
                        <a:pt x="2791838" y="1371600"/>
                      </a:lnTo>
                      <a:lnTo>
                        <a:pt x="2607013" y="1721796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자유형 9"/>
                <p:cNvSpPr/>
                <p:nvPr/>
              </p:nvSpPr>
              <p:spPr>
                <a:xfrm>
                  <a:off x="5966643" y="2529191"/>
                  <a:ext cx="1213004" cy="930147"/>
                </a:xfrm>
                <a:custGeom>
                  <a:avLst/>
                  <a:gdLst>
                    <a:gd name="connsiteX0" fmla="*/ 0 w 1974714"/>
                    <a:gd name="connsiteY0" fmla="*/ 1108954 h 1128409"/>
                    <a:gd name="connsiteX1" fmla="*/ 642025 w 1974714"/>
                    <a:gd name="connsiteY1" fmla="*/ 29183 h 1128409"/>
                    <a:gd name="connsiteX2" fmla="*/ 1974714 w 1974714"/>
                    <a:gd name="connsiteY2" fmla="*/ 0 h 1128409"/>
                    <a:gd name="connsiteX3" fmla="*/ 1352144 w 1974714"/>
                    <a:gd name="connsiteY3" fmla="*/ 1128409 h 1128409"/>
                    <a:gd name="connsiteX4" fmla="*/ 0 w 1974714"/>
                    <a:gd name="connsiteY4" fmla="*/ 1108954 h 1128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4714" h="1128409">
                      <a:moveTo>
                        <a:pt x="0" y="1108954"/>
                      </a:moveTo>
                      <a:lnTo>
                        <a:pt x="642025" y="29183"/>
                      </a:lnTo>
                      <a:lnTo>
                        <a:pt x="1974714" y="0"/>
                      </a:lnTo>
                      <a:lnTo>
                        <a:pt x="1352144" y="1128409"/>
                      </a:lnTo>
                      <a:lnTo>
                        <a:pt x="0" y="1108954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자유형 10"/>
                <p:cNvSpPr/>
                <p:nvPr/>
              </p:nvSpPr>
              <p:spPr>
                <a:xfrm>
                  <a:off x="7986326" y="2569284"/>
                  <a:ext cx="2007733" cy="1523515"/>
                </a:xfrm>
                <a:custGeom>
                  <a:avLst/>
                  <a:gdLst>
                    <a:gd name="connsiteX0" fmla="*/ 350196 w 3268494"/>
                    <a:gd name="connsiteY0" fmla="*/ 1780161 h 1848255"/>
                    <a:gd name="connsiteX1" fmla="*/ 0 w 3268494"/>
                    <a:gd name="connsiteY1" fmla="*/ 1682885 h 1848255"/>
                    <a:gd name="connsiteX2" fmla="*/ 476656 w 3268494"/>
                    <a:gd name="connsiteY2" fmla="*/ 0 h 1848255"/>
                    <a:gd name="connsiteX3" fmla="*/ 1488332 w 3268494"/>
                    <a:gd name="connsiteY3" fmla="*/ 29183 h 1848255"/>
                    <a:gd name="connsiteX4" fmla="*/ 1157592 w 3268494"/>
                    <a:gd name="connsiteY4" fmla="*/ 1264596 h 1848255"/>
                    <a:gd name="connsiteX5" fmla="*/ 3268494 w 3268494"/>
                    <a:gd name="connsiteY5" fmla="*/ 1264596 h 1848255"/>
                    <a:gd name="connsiteX6" fmla="*/ 3249039 w 3268494"/>
                    <a:gd name="connsiteY6" fmla="*/ 1848255 h 1848255"/>
                    <a:gd name="connsiteX7" fmla="*/ 651754 w 3268494"/>
                    <a:gd name="connsiteY7" fmla="*/ 1819072 h 1848255"/>
                    <a:gd name="connsiteX8" fmla="*/ 350196 w 3268494"/>
                    <a:gd name="connsiteY8" fmla="*/ 1780161 h 184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68494" h="1848255">
                      <a:moveTo>
                        <a:pt x="350196" y="1780161"/>
                      </a:moveTo>
                      <a:lnTo>
                        <a:pt x="0" y="1682885"/>
                      </a:lnTo>
                      <a:lnTo>
                        <a:pt x="476656" y="0"/>
                      </a:lnTo>
                      <a:lnTo>
                        <a:pt x="1488332" y="29183"/>
                      </a:lnTo>
                      <a:lnTo>
                        <a:pt x="1157592" y="1264596"/>
                      </a:lnTo>
                      <a:lnTo>
                        <a:pt x="3268494" y="1264596"/>
                      </a:lnTo>
                      <a:lnTo>
                        <a:pt x="3249039" y="1848255"/>
                      </a:lnTo>
                      <a:lnTo>
                        <a:pt x="651754" y="1819072"/>
                      </a:lnTo>
                      <a:lnTo>
                        <a:pt x="350196" y="1780161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자유형 11"/>
                <p:cNvSpPr/>
                <p:nvPr/>
              </p:nvSpPr>
              <p:spPr>
                <a:xfrm>
                  <a:off x="8703374" y="2585321"/>
                  <a:ext cx="1296660" cy="1018350"/>
                </a:xfrm>
                <a:custGeom>
                  <a:avLst/>
                  <a:gdLst>
                    <a:gd name="connsiteX0" fmla="*/ 321012 w 2110902"/>
                    <a:gd name="connsiteY0" fmla="*/ 0 h 1235413"/>
                    <a:gd name="connsiteX1" fmla="*/ 2110902 w 2110902"/>
                    <a:gd name="connsiteY1" fmla="*/ 1235413 h 1235413"/>
                    <a:gd name="connsiteX2" fmla="*/ 0 w 2110902"/>
                    <a:gd name="connsiteY2" fmla="*/ 1235413 h 1235413"/>
                    <a:gd name="connsiteX3" fmla="*/ 321012 w 2110902"/>
                    <a:gd name="connsiteY3" fmla="*/ 0 h 1235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0902" h="1235413">
                      <a:moveTo>
                        <a:pt x="321012" y="0"/>
                      </a:moveTo>
                      <a:lnTo>
                        <a:pt x="2110902" y="1235413"/>
                      </a:lnTo>
                      <a:lnTo>
                        <a:pt x="0" y="1235413"/>
                      </a:lnTo>
                      <a:lnTo>
                        <a:pt x="321012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9" name="그룹 28"/>
                <p:cNvGrpSpPr/>
                <p:nvPr/>
              </p:nvGrpSpPr>
              <p:grpSpPr>
                <a:xfrm>
                  <a:off x="8114490" y="2043071"/>
                  <a:ext cx="522417" cy="1865805"/>
                  <a:chOff x="6628707" y="2122705"/>
                  <a:chExt cx="522417" cy="1865805"/>
                </a:xfrm>
              </p:grpSpPr>
              <p:sp>
                <p:nvSpPr>
                  <p:cNvPr id="58" name="자유형 16">
                    <a:extLst>
                      <a:ext uri="{FF2B5EF4-FFF2-40B4-BE49-F238E27FC236}">
                        <a16:creationId xmlns:a16="http://schemas.microsoft.com/office/drawing/2014/main" id="{999AC156-FD5F-40CA-A82D-DD835C95A71E}"/>
                      </a:ext>
                    </a:extLst>
                  </p:cNvPr>
                  <p:cNvSpPr/>
                  <p:nvPr/>
                </p:nvSpPr>
                <p:spPr>
                  <a:xfrm>
                    <a:off x="6676882" y="3556243"/>
                    <a:ext cx="59512" cy="90414"/>
                  </a:xfrm>
                  <a:custGeom>
                    <a:avLst/>
                    <a:gdLst>
                      <a:gd name="connsiteX0" fmla="*/ 1180407 w 1180407"/>
                      <a:gd name="connsiteY0" fmla="*/ 0 h 1670858"/>
                      <a:gd name="connsiteX1" fmla="*/ 0 w 1180407"/>
                      <a:gd name="connsiteY1" fmla="*/ 0 h 1670858"/>
                      <a:gd name="connsiteX2" fmla="*/ 1180407 w 1180407"/>
                      <a:gd name="connsiteY2" fmla="*/ 1670858 h 1670858"/>
                      <a:gd name="connsiteX3" fmla="*/ 1180407 w 1180407"/>
                      <a:gd name="connsiteY3" fmla="*/ 0 h 1670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0407" h="1670858">
                        <a:moveTo>
                          <a:pt x="1180407" y="0"/>
                        </a:moveTo>
                        <a:lnTo>
                          <a:pt x="0" y="0"/>
                        </a:lnTo>
                        <a:lnTo>
                          <a:pt x="1180407" y="1670858"/>
                        </a:lnTo>
                        <a:lnTo>
                          <a:pt x="1180407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사각형: 잘린 대각선 방향 모서리 3">
                    <a:extLst>
                      <a:ext uri="{FF2B5EF4-FFF2-40B4-BE49-F238E27FC236}">
                        <a16:creationId xmlns:a16="http://schemas.microsoft.com/office/drawing/2014/main" id="{1DFB88D2-9AB8-4BA7-A2EB-31299858350D}"/>
                      </a:ext>
                    </a:extLst>
                  </p:cNvPr>
                  <p:cNvSpPr/>
                  <p:nvPr/>
                </p:nvSpPr>
                <p:spPr>
                  <a:xfrm>
                    <a:off x="6736394" y="3571750"/>
                    <a:ext cx="369604" cy="82951"/>
                  </a:xfrm>
                  <a:prstGeom prst="snip2Diag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자유형 16">
                    <a:extLst>
                      <a:ext uri="{FF2B5EF4-FFF2-40B4-BE49-F238E27FC236}">
                        <a16:creationId xmlns:a16="http://schemas.microsoft.com/office/drawing/2014/main" id="{39EC1B02-773C-482D-9870-D5BE594A316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051801" y="3553989"/>
                    <a:ext cx="94327" cy="97514"/>
                  </a:xfrm>
                  <a:custGeom>
                    <a:avLst/>
                    <a:gdLst>
                      <a:gd name="connsiteX0" fmla="*/ 1180407 w 1180407"/>
                      <a:gd name="connsiteY0" fmla="*/ 0 h 1670858"/>
                      <a:gd name="connsiteX1" fmla="*/ 0 w 1180407"/>
                      <a:gd name="connsiteY1" fmla="*/ 0 h 1670858"/>
                      <a:gd name="connsiteX2" fmla="*/ 1180407 w 1180407"/>
                      <a:gd name="connsiteY2" fmla="*/ 1670858 h 1670858"/>
                      <a:gd name="connsiteX3" fmla="*/ 1180407 w 1180407"/>
                      <a:gd name="connsiteY3" fmla="*/ 0 h 1670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0407" h="1670858">
                        <a:moveTo>
                          <a:pt x="1180407" y="0"/>
                        </a:moveTo>
                        <a:lnTo>
                          <a:pt x="0" y="0"/>
                        </a:lnTo>
                        <a:lnTo>
                          <a:pt x="1180407" y="1670858"/>
                        </a:lnTo>
                        <a:lnTo>
                          <a:pt x="1180407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원통형 5">
                    <a:extLst>
                      <a:ext uri="{FF2B5EF4-FFF2-40B4-BE49-F238E27FC236}">
                        <a16:creationId xmlns:a16="http://schemas.microsoft.com/office/drawing/2014/main" id="{582175F2-6FA8-429B-8FF5-661D5423C587}"/>
                      </a:ext>
                    </a:extLst>
                  </p:cNvPr>
                  <p:cNvSpPr/>
                  <p:nvPr/>
                </p:nvSpPr>
                <p:spPr>
                  <a:xfrm>
                    <a:off x="6844581" y="3575500"/>
                    <a:ext cx="116583" cy="343626"/>
                  </a:xfrm>
                  <a:prstGeom prst="can">
                    <a:avLst/>
                  </a:prstGeom>
                  <a:solidFill>
                    <a:srgbClr val="2E6CA4"/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9605458B-1EA8-4304-B947-4835776DFD9E}"/>
                      </a:ext>
                    </a:extLst>
                  </p:cNvPr>
                  <p:cNvSpPr/>
                  <p:nvPr/>
                </p:nvSpPr>
                <p:spPr>
                  <a:xfrm>
                    <a:off x="6715712" y="3841759"/>
                    <a:ext cx="369604" cy="146751"/>
                  </a:xfrm>
                  <a:prstGeom prst="ellipse">
                    <a:avLst/>
                  </a:prstGeom>
                  <a:ln>
                    <a:noFill/>
                  </a:ln>
                  <a:scene3d>
                    <a:camera prst="orthographicFront">
                      <a:rot lat="16478573" lon="15899182" rev="5699304"/>
                    </a:camera>
                    <a:lightRig rig="threePt" dir="t"/>
                  </a:scene3d>
                  <a:sp3d extrusionH="25400">
                    <a:bevelT w="0" h="0"/>
                    <a:extrusionClr>
                      <a:schemeClr val="tx2">
                        <a:lumMod val="40000"/>
                        <a:lumOff val="60000"/>
                      </a:schemeClr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실행 단추: 소리 62">
                    <a:hlinkClick r:id="" action="ppaction://noaction" highlightClick="1">
                      <a:snd r:embed="rId2" name="applause.wav"/>
                    </a:hlinkClick>
                    <a:extLst>
                      <a:ext uri="{FF2B5EF4-FFF2-40B4-BE49-F238E27FC236}">
                        <a16:creationId xmlns:a16="http://schemas.microsoft.com/office/drawing/2014/main" id="{D370E675-1D2F-47B0-B0D8-83ADB8D4DB50}"/>
                      </a:ext>
                    </a:extLst>
                  </p:cNvPr>
                  <p:cNvSpPr/>
                  <p:nvPr/>
                </p:nvSpPr>
                <p:spPr>
                  <a:xfrm>
                    <a:off x="6967851" y="3602746"/>
                    <a:ext cx="89834" cy="53717"/>
                  </a:xfrm>
                  <a:prstGeom prst="actionButtonSound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B9C15FC1-59D9-48E9-8CDB-874160C2366E}"/>
                      </a:ext>
                    </a:extLst>
                  </p:cNvPr>
                  <p:cNvGrpSpPr/>
                  <p:nvPr/>
                </p:nvGrpSpPr>
                <p:grpSpPr>
                  <a:xfrm>
                    <a:off x="6628707" y="2122705"/>
                    <a:ext cx="510303" cy="1688405"/>
                    <a:chOff x="8410433" y="1255330"/>
                    <a:chExt cx="1176257" cy="3402565"/>
                  </a:xfrm>
                </p:grpSpPr>
                <p:pic>
                  <p:nvPicPr>
                    <p:cNvPr id="69" name="그림 68">
                      <a:extLst>
                        <a:ext uri="{FF2B5EF4-FFF2-40B4-BE49-F238E27FC236}">
                          <a16:creationId xmlns:a16="http://schemas.microsoft.com/office/drawing/2014/main" id="{58CA3428-0970-45F3-9E8C-C6B3CA284C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rcRect l="28144" r="26979"/>
                    <a:stretch/>
                  </p:blipFill>
                  <p:spPr>
                    <a:xfrm>
                      <a:off x="8410433" y="1255330"/>
                      <a:ext cx="1176257" cy="34025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0" name="직사각형 69">
                      <a:extLst>
                        <a:ext uri="{FF2B5EF4-FFF2-40B4-BE49-F238E27FC236}">
                          <a16:creationId xmlns:a16="http://schemas.microsoft.com/office/drawing/2014/main" id="{7EEC2F09-6699-4047-8FD5-84E7A502966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792841" y="2566678"/>
                      <a:ext cx="2365318" cy="803121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65" name="그림 64">
                    <a:extLst>
                      <a:ext uri="{FF2B5EF4-FFF2-40B4-BE49-F238E27FC236}">
                        <a16:creationId xmlns:a16="http://schemas.microsoft.com/office/drawing/2014/main" id="{86709EA1-1C10-432D-86BD-A91061DD61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07" y="2427056"/>
                    <a:ext cx="296157" cy="374277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pic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38D51FD-D691-4711-9B59-7CA62BAADB7B}"/>
                      </a:ext>
                    </a:extLst>
                  </p:cNvPr>
                  <p:cNvSpPr txBox="1"/>
                  <p:nvPr/>
                </p:nvSpPr>
                <p:spPr>
                  <a:xfrm>
                    <a:off x="6759053" y="2788684"/>
                    <a:ext cx="223157" cy="6309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건</a:t>
                    </a:r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너 가</a:t>
                    </a:r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시</a:t>
                    </a:r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오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282FC-DD71-4B59-95EC-3316423AF5DA}"/>
                      </a:ext>
                    </a:extLst>
                  </p:cNvPr>
                  <p:cNvSpPr txBox="1"/>
                  <p:nvPr/>
                </p:nvSpPr>
                <p:spPr>
                  <a:xfrm>
                    <a:off x="6644417" y="3359275"/>
                    <a:ext cx="478424" cy="1338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30</a:t>
                    </a:r>
                    <a:r>
                      <a:rPr lang="ko-KR" altLang="en-US" sz="8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초</a:t>
                    </a:r>
                  </a:p>
                </p:txBody>
              </p:sp>
              <p:sp>
                <p:nvSpPr>
                  <p:cNvPr id="68" name="자유형 56">
                    <a:extLst>
                      <a:ext uri="{FF2B5EF4-FFF2-40B4-BE49-F238E27FC236}">
                        <a16:creationId xmlns:a16="http://schemas.microsoft.com/office/drawing/2014/main" id="{75D32F0B-9654-491B-AC99-02640FD7C4CD}"/>
                      </a:ext>
                    </a:extLst>
                  </p:cNvPr>
                  <p:cNvSpPr/>
                  <p:nvPr/>
                </p:nvSpPr>
                <p:spPr>
                  <a:xfrm>
                    <a:off x="7067272" y="2373118"/>
                    <a:ext cx="83852" cy="1281588"/>
                  </a:xfrm>
                  <a:custGeom>
                    <a:avLst/>
                    <a:gdLst>
                      <a:gd name="connsiteX0" fmla="*/ 0 w 266007"/>
                      <a:gd name="connsiteY0" fmla="*/ 0 h 3782291"/>
                      <a:gd name="connsiteX1" fmla="*/ 0 w 266007"/>
                      <a:gd name="connsiteY1" fmla="*/ 3532909 h 3782291"/>
                      <a:gd name="connsiteX2" fmla="*/ 266007 w 266007"/>
                      <a:gd name="connsiteY2" fmla="*/ 3782291 h 3782291"/>
                      <a:gd name="connsiteX3" fmla="*/ 257694 w 266007"/>
                      <a:gd name="connsiteY3" fmla="*/ 249382 h 3782291"/>
                      <a:gd name="connsiteX4" fmla="*/ 0 w 266007"/>
                      <a:gd name="connsiteY4" fmla="*/ 0 h 3782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007" h="3782291">
                        <a:moveTo>
                          <a:pt x="0" y="0"/>
                        </a:moveTo>
                        <a:lnTo>
                          <a:pt x="0" y="3532909"/>
                        </a:lnTo>
                        <a:lnTo>
                          <a:pt x="266007" y="3782291"/>
                        </a:lnTo>
                        <a:lnTo>
                          <a:pt x="257694" y="24938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0" name="그룹 29"/>
                <p:cNvGrpSpPr/>
                <p:nvPr/>
              </p:nvGrpSpPr>
              <p:grpSpPr>
                <a:xfrm>
                  <a:off x="7819358" y="3873972"/>
                  <a:ext cx="510309" cy="1853942"/>
                  <a:chOff x="6643426" y="2134568"/>
                  <a:chExt cx="510309" cy="1853942"/>
                </a:xfrm>
              </p:grpSpPr>
              <p:sp>
                <p:nvSpPr>
                  <p:cNvPr id="45" name="자유형 16">
                    <a:extLst>
                      <a:ext uri="{FF2B5EF4-FFF2-40B4-BE49-F238E27FC236}">
                        <a16:creationId xmlns:a16="http://schemas.microsoft.com/office/drawing/2014/main" id="{999AC156-FD5F-40CA-A82D-DD835C95A71E}"/>
                      </a:ext>
                    </a:extLst>
                  </p:cNvPr>
                  <p:cNvSpPr/>
                  <p:nvPr/>
                </p:nvSpPr>
                <p:spPr>
                  <a:xfrm>
                    <a:off x="6676882" y="3556243"/>
                    <a:ext cx="59512" cy="90414"/>
                  </a:xfrm>
                  <a:custGeom>
                    <a:avLst/>
                    <a:gdLst>
                      <a:gd name="connsiteX0" fmla="*/ 1180407 w 1180407"/>
                      <a:gd name="connsiteY0" fmla="*/ 0 h 1670858"/>
                      <a:gd name="connsiteX1" fmla="*/ 0 w 1180407"/>
                      <a:gd name="connsiteY1" fmla="*/ 0 h 1670858"/>
                      <a:gd name="connsiteX2" fmla="*/ 1180407 w 1180407"/>
                      <a:gd name="connsiteY2" fmla="*/ 1670858 h 1670858"/>
                      <a:gd name="connsiteX3" fmla="*/ 1180407 w 1180407"/>
                      <a:gd name="connsiteY3" fmla="*/ 0 h 1670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0407" h="1670858">
                        <a:moveTo>
                          <a:pt x="1180407" y="0"/>
                        </a:moveTo>
                        <a:lnTo>
                          <a:pt x="0" y="0"/>
                        </a:lnTo>
                        <a:lnTo>
                          <a:pt x="1180407" y="1670858"/>
                        </a:lnTo>
                        <a:lnTo>
                          <a:pt x="1180407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사각형: 잘린 대각선 방향 모서리 3">
                    <a:extLst>
                      <a:ext uri="{FF2B5EF4-FFF2-40B4-BE49-F238E27FC236}">
                        <a16:creationId xmlns:a16="http://schemas.microsoft.com/office/drawing/2014/main" id="{1DFB88D2-9AB8-4BA7-A2EB-31299858350D}"/>
                      </a:ext>
                    </a:extLst>
                  </p:cNvPr>
                  <p:cNvSpPr/>
                  <p:nvPr/>
                </p:nvSpPr>
                <p:spPr>
                  <a:xfrm>
                    <a:off x="6736394" y="3571750"/>
                    <a:ext cx="369604" cy="82951"/>
                  </a:xfrm>
                  <a:prstGeom prst="snip2Diag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자유형 16">
                    <a:extLst>
                      <a:ext uri="{FF2B5EF4-FFF2-40B4-BE49-F238E27FC236}">
                        <a16:creationId xmlns:a16="http://schemas.microsoft.com/office/drawing/2014/main" id="{39EC1B02-773C-482D-9870-D5BE594A316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051801" y="3553989"/>
                    <a:ext cx="94327" cy="97514"/>
                  </a:xfrm>
                  <a:custGeom>
                    <a:avLst/>
                    <a:gdLst>
                      <a:gd name="connsiteX0" fmla="*/ 1180407 w 1180407"/>
                      <a:gd name="connsiteY0" fmla="*/ 0 h 1670858"/>
                      <a:gd name="connsiteX1" fmla="*/ 0 w 1180407"/>
                      <a:gd name="connsiteY1" fmla="*/ 0 h 1670858"/>
                      <a:gd name="connsiteX2" fmla="*/ 1180407 w 1180407"/>
                      <a:gd name="connsiteY2" fmla="*/ 1670858 h 1670858"/>
                      <a:gd name="connsiteX3" fmla="*/ 1180407 w 1180407"/>
                      <a:gd name="connsiteY3" fmla="*/ 0 h 1670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0407" h="1670858">
                        <a:moveTo>
                          <a:pt x="1180407" y="0"/>
                        </a:moveTo>
                        <a:lnTo>
                          <a:pt x="0" y="0"/>
                        </a:lnTo>
                        <a:lnTo>
                          <a:pt x="1180407" y="1670858"/>
                        </a:lnTo>
                        <a:lnTo>
                          <a:pt x="1180407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원통형 5">
                    <a:extLst>
                      <a:ext uri="{FF2B5EF4-FFF2-40B4-BE49-F238E27FC236}">
                        <a16:creationId xmlns:a16="http://schemas.microsoft.com/office/drawing/2014/main" id="{582175F2-6FA8-429B-8FF5-661D5423C587}"/>
                      </a:ext>
                    </a:extLst>
                  </p:cNvPr>
                  <p:cNvSpPr/>
                  <p:nvPr/>
                </p:nvSpPr>
                <p:spPr>
                  <a:xfrm>
                    <a:off x="6844581" y="3575500"/>
                    <a:ext cx="116583" cy="343626"/>
                  </a:xfrm>
                  <a:prstGeom prst="can">
                    <a:avLst/>
                  </a:prstGeom>
                  <a:solidFill>
                    <a:srgbClr val="2E6CA4"/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9605458B-1EA8-4304-B947-4835776DFD9E}"/>
                      </a:ext>
                    </a:extLst>
                  </p:cNvPr>
                  <p:cNvSpPr/>
                  <p:nvPr/>
                </p:nvSpPr>
                <p:spPr>
                  <a:xfrm>
                    <a:off x="6715712" y="3841759"/>
                    <a:ext cx="369604" cy="146751"/>
                  </a:xfrm>
                  <a:prstGeom prst="ellipse">
                    <a:avLst/>
                  </a:prstGeom>
                  <a:ln>
                    <a:noFill/>
                  </a:ln>
                  <a:scene3d>
                    <a:camera prst="orthographicFront">
                      <a:rot lat="16478573" lon="15899182" rev="5699304"/>
                    </a:camera>
                    <a:lightRig rig="threePt" dir="t"/>
                  </a:scene3d>
                  <a:sp3d extrusionH="25400">
                    <a:bevelT w="0" h="0"/>
                    <a:extrusionClr>
                      <a:schemeClr val="tx2">
                        <a:lumMod val="40000"/>
                        <a:lumOff val="60000"/>
                      </a:schemeClr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실행 단추: 소리 49">
                    <a:hlinkClick r:id="" action="ppaction://noaction" highlightClick="1">
                      <a:snd r:embed="rId2" name="applause.wav"/>
                    </a:hlinkClick>
                    <a:extLst>
                      <a:ext uri="{FF2B5EF4-FFF2-40B4-BE49-F238E27FC236}">
                        <a16:creationId xmlns:a16="http://schemas.microsoft.com/office/drawing/2014/main" id="{D370E675-1D2F-47B0-B0D8-83ADB8D4DB50}"/>
                      </a:ext>
                    </a:extLst>
                  </p:cNvPr>
                  <p:cNvSpPr/>
                  <p:nvPr/>
                </p:nvSpPr>
                <p:spPr>
                  <a:xfrm>
                    <a:off x="6967851" y="3602746"/>
                    <a:ext cx="89834" cy="53717"/>
                  </a:xfrm>
                  <a:prstGeom prst="actionButtonSound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B9C15FC1-59D9-48E9-8CDB-874160C2366E}"/>
                      </a:ext>
                    </a:extLst>
                  </p:cNvPr>
                  <p:cNvGrpSpPr/>
                  <p:nvPr/>
                </p:nvGrpSpPr>
                <p:grpSpPr>
                  <a:xfrm>
                    <a:off x="6643426" y="2134568"/>
                    <a:ext cx="510309" cy="1688402"/>
                    <a:chOff x="8444276" y="1279227"/>
                    <a:chExt cx="1176260" cy="3402564"/>
                  </a:xfrm>
                </p:grpSpPr>
                <p:pic>
                  <p:nvPicPr>
                    <p:cNvPr id="56" name="그림 55">
                      <a:extLst>
                        <a:ext uri="{FF2B5EF4-FFF2-40B4-BE49-F238E27FC236}">
                          <a16:creationId xmlns:a16="http://schemas.microsoft.com/office/drawing/2014/main" id="{58CA3428-0970-45F3-9E8C-C6B3CA284C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rcRect l="28144" r="26979"/>
                    <a:stretch/>
                  </p:blipFill>
                  <p:spPr>
                    <a:xfrm>
                      <a:off x="8444276" y="1279227"/>
                      <a:ext cx="1176260" cy="340256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7EEC2F09-6699-4047-8FD5-84E7A502966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792841" y="2566679"/>
                      <a:ext cx="2365318" cy="803121"/>
                    </a:xfrm>
                    <a:prstGeom prst="rect">
                      <a:avLst/>
                    </a:prstGeom>
                    <a:solidFill>
                      <a:srgbClr val="FF0505"/>
                    </a:solidFill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38D51FD-D691-4711-9B59-7CA62BAADB7B}"/>
                      </a:ext>
                    </a:extLst>
                  </p:cNvPr>
                  <p:cNvSpPr txBox="1"/>
                  <p:nvPr/>
                </p:nvSpPr>
                <p:spPr>
                  <a:xfrm>
                    <a:off x="6759053" y="2752646"/>
                    <a:ext cx="223157" cy="7981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000" dirty="0" err="1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우회전금지</a:t>
                    </a:r>
                    <a:endParaRPr lang="en-US" altLang="ko-KR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  <p:sp>
                <p:nvSpPr>
                  <p:cNvPr id="55" name="자유형 56">
                    <a:extLst>
                      <a:ext uri="{FF2B5EF4-FFF2-40B4-BE49-F238E27FC236}">
                        <a16:creationId xmlns:a16="http://schemas.microsoft.com/office/drawing/2014/main" id="{75D32F0B-9654-491B-AC99-02640FD7C4CD}"/>
                      </a:ext>
                    </a:extLst>
                  </p:cNvPr>
                  <p:cNvSpPr/>
                  <p:nvPr/>
                </p:nvSpPr>
                <p:spPr>
                  <a:xfrm>
                    <a:off x="7067272" y="2373118"/>
                    <a:ext cx="83852" cy="1281588"/>
                  </a:xfrm>
                  <a:custGeom>
                    <a:avLst/>
                    <a:gdLst>
                      <a:gd name="connsiteX0" fmla="*/ 0 w 266007"/>
                      <a:gd name="connsiteY0" fmla="*/ 0 h 3782291"/>
                      <a:gd name="connsiteX1" fmla="*/ 0 w 266007"/>
                      <a:gd name="connsiteY1" fmla="*/ 3532909 h 3782291"/>
                      <a:gd name="connsiteX2" fmla="*/ 266007 w 266007"/>
                      <a:gd name="connsiteY2" fmla="*/ 3782291 h 3782291"/>
                      <a:gd name="connsiteX3" fmla="*/ 257694 w 266007"/>
                      <a:gd name="connsiteY3" fmla="*/ 249382 h 3782291"/>
                      <a:gd name="connsiteX4" fmla="*/ 0 w 266007"/>
                      <a:gd name="connsiteY4" fmla="*/ 0 h 3782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007" h="3782291">
                        <a:moveTo>
                          <a:pt x="0" y="0"/>
                        </a:moveTo>
                        <a:lnTo>
                          <a:pt x="0" y="3532909"/>
                        </a:lnTo>
                        <a:lnTo>
                          <a:pt x="266007" y="3782291"/>
                        </a:lnTo>
                        <a:lnTo>
                          <a:pt x="257694" y="24938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5BC58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1" name="그룹 30"/>
                <p:cNvGrpSpPr/>
                <p:nvPr/>
              </p:nvGrpSpPr>
              <p:grpSpPr>
                <a:xfrm>
                  <a:off x="6032625" y="3939702"/>
                  <a:ext cx="521941" cy="1856617"/>
                  <a:chOff x="6629183" y="2131893"/>
                  <a:chExt cx="521941" cy="1856617"/>
                </a:xfrm>
              </p:grpSpPr>
              <p:sp>
                <p:nvSpPr>
                  <p:cNvPr id="32" name="자유형 16">
                    <a:extLst>
                      <a:ext uri="{FF2B5EF4-FFF2-40B4-BE49-F238E27FC236}">
                        <a16:creationId xmlns:a16="http://schemas.microsoft.com/office/drawing/2014/main" id="{999AC156-FD5F-40CA-A82D-DD835C95A71E}"/>
                      </a:ext>
                    </a:extLst>
                  </p:cNvPr>
                  <p:cNvSpPr/>
                  <p:nvPr/>
                </p:nvSpPr>
                <p:spPr>
                  <a:xfrm>
                    <a:off x="6676882" y="3556243"/>
                    <a:ext cx="59512" cy="90414"/>
                  </a:xfrm>
                  <a:custGeom>
                    <a:avLst/>
                    <a:gdLst>
                      <a:gd name="connsiteX0" fmla="*/ 1180407 w 1180407"/>
                      <a:gd name="connsiteY0" fmla="*/ 0 h 1670858"/>
                      <a:gd name="connsiteX1" fmla="*/ 0 w 1180407"/>
                      <a:gd name="connsiteY1" fmla="*/ 0 h 1670858"/>
                      <a:gd name="connsiteX2" fmla="*/ 1180407 w 1180407"/>
                      <a:gd name="connsiteY2" fmla="*/ 1670858 h 1670858"/>
                      <a:gd name="connsiteX3" fmla="*/ 1180407 w 1180407"/>
                      <a:gd name="connsiteY3" fmla="*/ 0 h 1670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0407" h="1670858">
                        <a:moveTo>
                          <a:pt x="1180407" y="0"/>
                        </a:moveTo>
                        <a:lnTo>
                          <a:pt x="0" y="0"/>
                        </a:lnTo>
                        <a:lnTo>
                          <a:pt x="1180407" y="1670858"/>
                        </a:lnTo>
                        <a:lnTo>
                          <a:pt x="1180407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사각형: 잘린 대각선 방향 모서리 3">
                    <a:extLst>
                      <a:ext uri="{FF2B5EF4-FFF2-40B4-BE49-F238E27FC236}">
                        <a16:creationId xmlns:a16="http://schemas.microsoft.com/office/drawing/2014/main" id="{1DFB88D2-9AB8-4BA7-A2EB-31299858350D}"/>
                      </a:ext>
                    </a:extLst>
                  </p:cNvPr>
                  <p:cNvSpPr/>
                  <p:nvPr/>
                </p:nvSpPr>
                <p:spPr>
                  <a:xfrm>
                    <a:off x="6736394" y="3571750"/>
                    <a:ext cx="369604" cy="82951"/>
                  </a:xfrm>
                  <a:prstGeom prst="snip2Diag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자유형 16">
                    <a:extLst>
                      <a:ext uri="{FF2B5EF4-FFF2-40B4-BE49-F238E27FC236}">
                        <a16:creationId xmlns:a16="http://schemas.microsoft.com/office/drawing/2014/main" id="{39EC1B02-773C-482D-9870-D5BE594A316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051801" y="3553989"/>
                    <a:ext cx="94327" cy="97514"/>
                  </a:xfrm>
                  <a:custGeom>
                    <a:avLst/>
                    <a:gdLst>
                      <a:gd name="connsiteX0" fmla="*/ 1180407 w 1180407"/>
                      <a:gd name="connsiteY0" fmla="*/ 0 h 1670858"/>
                      <a:gd name="connsiteX1" fmla="*/ 0 w 1180407"/>
                      <a:gd name="connsiteY1" fmla="*/ 0 h 1670858"/>
                      <a:gd name="connsiteX2" fmla="*/ 1180407 w 1180407"/>
                      <a:gd name="connsiteY2" fmla="*/ 1670858 h 1670858"/>
                      <a:gd name="connsiteX3" fmla="*/ 1180407 w 1180407"/>
                      <a:gd name="connsiteY3" fmla="*/ 0 h 1670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0407" h="1670858">
                        <a:moveTo>
                          <a:pt x="1180407" y="0"/>
                        </a:moveTo>
                        <a:lnTo>
                          <a:pt x="0" y="0"/>
                        </a:lnTo>
                        <a:lnTo>
                          <a:pt x="1180407" y="1670858"/>
                        </a:lnTo>
                        <a:lnTo>
                          <a:pt x="1180407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원통형 5">
                    <a:extLst>
                      <a:ext uri="{FF2B5EF4-FFF2-40B4-BE49-F238E27FC236}">
                        <a16:creationId xmlns:a16="http://schemas.microsoft.com/office/drawing/2014/main" id="{582175F2-6FA8-429B-8FF5-661D5423C587}"/>
                      </a:ext>
                    </a:extLst>
                  </p:cNvPr>
                  <p:cNvSpPr/>
                  <p:nvPr/>
                </p:nvSpPr>
                <p:spPr>
                  <a:xfrm>
                    <a:off x="6844581" y="3575500"/>
                    <a:ext cx="116583" cy="343626"/>
                  </a:xfrm>
                  <a:prstGeom prst="can">
                    <a:avLst/>
                  </a:prstGeom>
                  <a:solidFill>
                    <a:srgbClr val="2E6CA4"/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>
                    <a:extLst>
                      <a:ext uri="{FF2B5EF4-FFF2-40B4-BE49-F238E27FC236}">
                        <a16:creationId xmlns:a16="http://schemas.microsoft.com/office/drawing/2014/main" id="{9605458B-1EA8-4304-B947-4835776DFD9E}"/>
                      </a:ext>
                    </a:extLst>
                  </p:cNvPr>
                  <p:cNvSpPr/>
                  <p:nvPr/>
                </p:nvSpPr>
                <p:spPr>
                  <a:xfrm>
                    <a:off x="6715712" y="3841759"/>
                    <a:ext cx="369604" cy="146751"/>
                  </a:xfrm>
                  <a:prstGeom prst="ellipse">
                    <a:avLst/>
                  </a:prstGeom>
                  <a:ln>
                    <a:noFill/>
                  </a:ln>
                  <a:scene3d>
                    <a:camera prst="orthographicFront">
                      <a:rot lat="16478573" lon="15899182" rev="5699304"/>
                    </a:camera>
                    <a:lightRig rig="threePt" dir="t"/>
                  </a:scene3d>
                  <a:sp3d extrusionH="25400">
                    <a:bevelT w="0" h="0"/>
                    <a:extrusionClr>
                      <a:schemeClr val="tx2">
                        <a:lumMod val="40000"/>
                        <a:lumOff val="60000"/>
                      </a:schemeClr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실행 단추: 소리 36">
                    <a:hlinkClick r:id="" action="ppaction://noaction" highlightClick="1">
                      <a:snd r:embed="rId2" name="applause.wav"/>
                    </a:hlinkClick>
                    <a:extLst>
                      <a:ext uri="{FF2B5EF4-FFF2-40B4-BE49-F238E27FC236}">
                        <a16:creationId xmlns:a16="http://schemas.microsoft.com/office/drawing/2014/main" id="{D370E675-1D2F-47B0-B0D8-83ADB8D4DB50}"/>
                      </a:ext>
                    </a:extLst>
                  </p:cNvPr>
                  <p:cNvSpPr/>
                  <p:nvPr/>
                </p:nvSpPr>
                <p:spPr>
                  <a:xfrm>
                    <a:off x="6967851" y="3602746"/>
                    <a:ext cx="89834" cy="53717"/>
                  </a:xfrm>
                  <a:prstGeom prst="actionButtonSound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B9C15FC1-59D9-48E9-8CDB-874160C2366E}"/>
                      </a:ext>
                    </a:extLst>
                  </p:cNvPr>
                  <p:cNvGrpSpPr/>
                  <p:nvPr/>
                </p:nvGrpSpPr>
                <p:grpSpPr>
                  <a:xfrm>
                    <a:off x="6629183" y="2131893"/>
                    <a:ext cx="510309" cy="1688405"/>
                    <a:chOff x="8411441" y="1273841"/>
                    <a:chExt cx="1176260" cy="3402565"/>
                  </a:xfrm>
                </p:grpSpPr>
                <p:pic>
                  <p:nvPicPr>
                    <p:cNvPr id="43" name="그림 42">
                      <a:extLst>
                        <a:ext uri="{FF2B5EF4-FFF2-40B4-BE49-F238E27FC236}">
                          <a16:creationId xmlns:a16="http://schemas.microsoft.com/office/drawing/2014/main" id="{58CA3428-0970-45F3-9E8C-C6B3CA284C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rcRect l="28144" r="26979"/>
                    <a:stretch/>
                  </p:blipFill>
                  <p:spPr>
                    <a:xfrm>
                      <a:off x="8411441" y="1273841"/>
                      <a:ext cx="1176260" cy="34025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4" name="직사각형 43">
                      <a:extLst>
                        <a:ext uri="{FF2B5EF4-FFF2-40B4-BE49-F238E27FC236}">
                          <a16:creationId xmlns:a16="http://schemas.microsoft.com/office/drawing/2014/main" id="{7EEC2F09-6699-4047-8FD5-84E7A502966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792841" y="2566678"/>
                      <a:ext cx="2365318" cy="803121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86709EA1-1C10-432D-86BD-A91061DD61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07" y="2427056"/>
                    <a:ext cx="296157" cy="374277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38D51FD-D691-4711-9B59-7CA62BAADB7B}"/>
                      </a:ext>
                    </a:extLst>
                  </p:cNvPr>
                  <p:cNvSpPr txBox="1"/>
                  <p:nvPr/>
                </p:nvSpPr>
                <p:spPr>
                  <a:xfrm>
                    <a:off x="6759053" y="2788684"/>
                    <a:ext cx="223157" cy="6309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건</a:t>
                    </a:r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너 가</a:t>
                    </a:r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시</a:t>
                    </a:r>
                    <a:endParaRPr lang="en-US" altLang="ko-KR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7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오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CE6282FC-DD71-4B59-95EC-3316423AF5DA}"/>
                      </a:ext>
                    </a:extLst>
                  </p:cNvPr>
                  <p:cNvSpPr txBox="1"/>
                  <p:nvPr/>
                </p:nvSpPr>
                <p:spPr>
                  <a:xfrm>
                    <a:off x="6644417" y="3359275"/>
                    <a:ext cx="478424" cy="1338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30</a:t>
                    </a:r>
                    <a:r>
                      <a:rPr lang="ko-KR" altLang="en-US" sz="800" dirty="0">
                        <a:solidFill>
                          <a:srgbClr val="00206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초</a:t>
                    </a:r>
                  </a:p>
                </p:txBody>
              </p:sp>
              <p:sp>
                <p:nvSpPr>
                  <p:cNvPr id="42" name="자유형 56">
                    <a:extLst>
                      <a:ext uri="{FF2B5EF4-FFF2-40B4-BE49-F238E27FC236}">
                        <a16:creationId xmlns:a16="http://schemas.microsoft.com/office/drawing/2014/main" id="{75D32F0B-9654-491B-AC99-02640FD7C4CD}"/>
                      </a:ext>
                    </a:extLst>
                  </p:cNvPr>
                  <p:cNvSpPr/>
                  <p:nvPr/>
                </p:nvSpPr>
                <p:spPr>
                  <a:xfrm>
                    <a:off x="7067272" y="2373118"/>
                    <a:ext cx="83852" cy="1281588"/>
                  </a:xfrm>
                  <a:custGeom>
                    <a:avLst/>
                    <a:gdLst>
                      <a:gd name="connsiteX0" fmla="*/ 0 w 266007"/>
                      <a:gd name="connsiteY0" fmla="*/ 0 h 3782291"/>
                      <a:gd name="connsiteX1" fmla="*/ 0 w 266007"/>
                      <a:gd name="connsiteY1" fmla="*/ 3532909 h 3782291"/>
                      <a:gd name="connsiteX2" fmla="*/ 266007 w 266007"/>
                      <a:gd name="connsiteY2" fmla="*/ 3782291 h 3782291"/>
                      <a:gd name="connsiteX3" fmla="*/ 257694 w 266007"/>
                      <a:gd name="connsiteY3" fmla="*/ 249382 h 3782291"/>
                      <a:gd name="connsiteX4" fmla="*/ 0 w 266007"/>
                      <a:gd name="connsiteY4" fmla="*/ 0 h 3782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007" h="3782291">
                        <a:moveTo>
                          <a:pt x="0" y="0"/>
                        </a:moveTo>
                        <a:lnTo>
                          <a:pt x="0" y="3532909"/>
                        </a:lnTo>
                        <a:lnTo>
                          <a:pt x="266007" y="3782291"/>
                        </a:lnTo>
                        <a:lnTo>
                          <a:pt x="257694" y="24938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129" y="4292128"/>
              <a:ext cx="455294" cy="333232"/>
            </a:xfrm>
            <a:prstGeom prst="rect">
              <a:avLst/>
            </a:prstGeom>
          </p:spPr>
        </p:pic>
        <p:sp>
          <p:nvSpPr>
            <p:cNvPr id="133" name="Freeform 1591"/>
            <p:cNvSpPr>
              <a:spLocks noEditPoints="1"/>
            </p:cNvSpPr>
            <p:nvPr/>
          </p:nvSpPr>
          <p:spPr bwMode="auto">
            <a:xfrm>
              <a:off x="7808427" y="4785777"/>
              <a:ext cx="176128" cy="700704"/>
            </a:xfrm>
            <a:custGeom>
              <a:avLst/>
              <a:gdLst>
                <a:gd name="T0" fmla="*/ 2147483647 w 70"/>
                <a:gd name="T1" fmla="*/ 0 h 182"/>
                <a:gd name="T2" fmla="*/ 2147483647 w 70"/>
                <a:gd name="T3" fmla="*/ 0 h 182"/>
                <a:gd name="T4" fmla="*/ 2147483647 w 70"/>
                <a:gd name="T5" fmla="*/ 0 h 182"/>
                <a:gd name="T6" fmla="*/ 2147483647 w 70"/>
                <a:gd name="T7" fmla="*/ 2147483647 h 182"/>
                <a:gd name="T8" fmla="*/ 2147483647 w 70"/>
                <a:gd name="T9" fmla="*/ 0 h 182"/>
                <a:gd name="T10" fmla="*/ 2147483647 w 70"/>
                <a:gd name="T11" fmla="*/ 0 h 182"/>
                <a:gd name="T12" fmla="*/ 2147483647 w 70"/>
                <a:gd name="T13" fmla="*/ 0 h 182"/>
                <a:gd name="T14" fmla="*/ 2147483647 w 70"/>
                <a:gd name="T15" fmla="*/ 0 h 182"/>
                <a:gd name="T16" fmla="*/ 2147483647 w 70"/>
                <a:gd name="T17" fmla="*/ 2147483647 h 182"/>
                <a:gd name="T18" fmla="*/ 0 w 70"/>
                <a:gd name="T19" fmla="*/ 2147483647 h 182"/>
                <a:gd name="T20" fmla="*/ 0 w 70"/>
                <a:gd name="T21" fmla="*/ 2147483647 h 182"/>
                <a:gd name="T22" fmla="*/ 2147483647 w 70"/>
                <a:gd name="T23" fmla="*/ 2147483647 h 182"/>
                <a:gd name="T24" fmla="*/ 2147483647 w 70"/>
                <a:gd name="T25" fmla="*/ 2147483647 h 182"/>
                <a:gd name="T26" fmla="*/ 2147483647 w 70"/>
                <a:gd name="T27" fmla="*/ 2147483647 h 182"/>
                <a:gd name="T28" fmla="*/ 2147483647 w 70"/>
                <a:gd name="T29" fmla="*/ 2147483647 h 182"/>
                <a:gd name="T30" fmla="*/ 2147483647 w 70"/>
                <a:gd name="T31" fmla="*/ 2147483647 h 182"/>
                <a:gd name="T32" fmla="*/ 2147483647 w 70"/>
                <a:gd name="T33" fmla="*/ 2147483647 h 182"/>
                <a:gd name="T34" fmla="*/ 2147483647 w 70"/>
                <a:gd name="T35" fmla="*/ 2147483647 h 182"/>
                <a:gd name="T36" fmla="*/ 2147483647 w 70"/>
                <a:gd name="T37" fmla="*/ 2147483647 h 182"/>
                <a:gd name="T38" fmla="*/ 2147483647 w 70"/>
                <a:gd name="T39" fmla="*/ 2147483647 h 182"/>
                <a:gd name="T40" fmla="*/ 2147483647 w 70"/>
                <a:gd name="T41" fmla="*/ 2147483647 h 182"/>
                <a:gd name="T42" fmla="*/ 2147483647 w 70"/>
                <a:gd name="T43" fmla="*/ 2147483647 h 182"/>
                <a:gd name="T44" fmla="*/ 2147483647 w 70"/>
                <a:gd name="T45" fmla="*/ 2147483647 h 182"/>
                <a:gd name="T46" fmla="*/ 2147483647 w 70"/>
                <a:gd name="T47" fmla="*/ 2147483647 h 182"/>
                <a:gd name="T48" fmla="*/ 2147483647 w 70"/>
                <a:gd name="T49" fmla="*/ 2147483647 h 182"/>
                <a:gd name="T50" fmla="*/ 2147483647 w 70"/>
                <a:gd name="T51" fmla="*/ 2147483647 h 182"/>
                <a:gd name="T52" fmla="*/ 2147483647 w 70"/>
                <a:gd name="T53" fmla="*/ 2147483647 h 182"/>
                <a:gd name="T54" fmla="*/ 2147483647 w 70"/>
                <a:gd name="T55" fmla="*/ 2147483647 h 182"/>
                <a:gd name="T56" fmla="*/ 2147483647 w 70"/>
                <a:gd name="T57" fmla="*/ 2147483647 h 182"/>
                <a:gd name="T58" fmla="*/ 2147483647 w 70"/>
                <a:gd name="T59" fmla="*/ 2147483647 h 182"/>
                <a:gd name="T60" fmla="*/ 2147483647 w 70"/>
                <a:gd name="T61" fmla="*/ 2147483647 h 182"/>
                <a:gd name="T62" fmla="*/ 2147483647 w 70"/>
                <a:gd name="T63" fmla="*/ 2147483647 h 182"/>
                <a:gd name="T64" fmla="*/ 2147483647 w 70"/>
                <a:gd name="T65" fmla="*/ 2147483647 h 182"/>
                <a:gd name="T66" fmla="*/ 2147483647 w 70"/>
                <a:gd name="T67" fmla="*/ 2147483647 h 182"/>
                <a:gd name="T68" fmla="*/ 2147483647 w 70"/>
                <a:gd name="T69" fmla="*/ 2147483647 h 182"/>
                <a:gd name="T70" fmla="*/ 2147483647 w 70"/>
                <a:gd name="T71" fmla="*/ 0 h 182"/>
                <a:gd name="T72" fmla="*/ 2147483647 w 70"/>
                <a:gd name="T73" fmla="*/ 2147483647 h 182"/>
                <a:gd name="T74" fmla="*/ 2147483647 w 70"/>
                <a:gd name="T75" fmla="*/ 2147483647 h 18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82"/>
                <a:gd name="T116" fmla="*/ 70 w 70"/>
                <a:gd name="T117" fmla="*/ 182 h 18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82">
                  <a:moveTo>
                    <a:pt x="56" y="0"/>
                  </a:moveTo>
                  <a:lnTo>
                    <a:pt x="50" y="0"/>
                  </a:lnTo>
                  <a:lnTo>
                    <a:pt x="48" y="0"/>
                  </a:lnTo>
                  <a:lnTo>
                    <a:pt x="38" y="8"/>
                  </a:lnTo>
                  <a:lnTo>
                    <a:pt x="36" y="6"/>
                  </a:lnTo>
                  <a:lnTo>
                    <a:pt x="32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68"/>
                  </a:lnTo>
                  <a:lnTo>
                    <a:pt x="2" y="72"/>
                  </a:lnTo>
                  <a:lnTo>
                    <a:pt x="4" y="76"/>
                  </a:lnTo>
                  <a:lnTo>
                    <a:pt x="6" y="78"/>
                  </a:lnTo>
                  <a:lnTo>
                    <a:pt x="10" y="80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10" y="170"/>
                  </a:lnTo>
                  <a:lnTo>
                    <a:pt x="12" y="174"/>
                  </a:lnTo>
                  <a:lnTo>
                    <a:pt x="14" y="178"/>
                  </a:lnTo>
                  <a:lnTo>
                    <a:pt x="18" y="182"/>
                  </a:lnTo>
                  <a:lnTo>
                    <a:pt x="22" y="182"/>
                  </a:lnTo>
                  <a:lnTo>
                    <a:pt x="26" y="182"/>
                  </a:lnTo>
                  <a:lnTo>
                    <a:pt x="28" y="178"/>
                  </a:lnTo>
                  <a:lnTo>
                    <a:pt x="32" y="174"/>
                  </a:lnTo>
                  <a:lnTo>
                    <a:pt x="32" y="170"/>
                  </a:lnTo>
                  <a:lnTo>
                    <a:pt x="32" y="104"/>
                  </a:lnTo>
                  <a:lnTo>
                    <a:pt x="40" y="104"/>
                  </a:lnTo>
                  <a:lnTo>
                    <a:pt x="40" y="170"/>
                  </a:lnTo>
                  <a:lnTo>
                    <a:pt x="40" y="174"/>
                  </a:lnTo>
                  <a:lnTo>
                    <a:pt x="42" y="178"/>
                  </a:lnTo>
                  <a:lnTo>
                    <a:pt x="46" y="182"/>
                  </a:lnTo>
                  <a:lnTo>
                    <a:pt x="50" y="182"/>
                  </a:lnTo>
                  <a:lnTo>
                    <a:pt x="54" y="182"/>
                  </a:lnTo>
                  <a:lnTo>
                    <a:pt x="58" y="178"/>
                  </a:lnTo>
                  <a:lnTo>
                    <a:pt x="60" y="174"/>
                  </a:lnTo>
                  <a:lnTo>
                    <a:pt x="60" y="170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0" y="92"/>
                  </a:lnTo>
                  <a:lnTo>
                    <a:pt x="60" y="80"/>
                  </a:lnTo>
                  <a:lnTo>
                    <a:pt x="64" y="78"/>
                  </a:lnTo>
                  <a:lnTo>
                    <a:pt x="68" y="74"/>
                  </a:lnTo>
                  <a:lnTo>
                    <a:pt x="68" y="72"/>
                  </a:lnTo>
                  <a:lnTo>
                    <a:pt x="70" y="68"/>
                  </a:lnTo>
                  <a:lnTo>
                    <a:pt x="70" y="14"/>
                  </a:lnTo>
                  <a:lnTo>
                    <a:pt x="68" y="10"/>
                  </a:lnTo>
                  <a:lnTo>
                    <a:pt x="66" y="4"/>
                  </a:lnTo>
                  <a:lnTo>
                    <a:pt x="62" y="2"/>
                  </a:lnTo>
                  <a:lnTo>
                    <a:pt x="56" y="0"/>
                  </a:lnTo>
                  <a:close/>
                  <a:moveTo>
                    <a:pt x="36" y="10"/>
                  </a:moveTo>
                  <a:lnTo>
                    <a:pt x="36" y="8"/>
                  </a:lnTo>
                  <a:lnTo>
                    <a:pt x="36" y="1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4" name="Freeform 1586"/>
            <p:cNvSpPr>
              <a:spLocks/>
            </p:cNvSpPr>
            <p:nvPr/>
          </p:nvSpPr>
          <p:spPr bwMode="auto">
            <a:xfrm>
              <a:off x="7827882" y="4571164"/>
              <a:ext cx="138983" cy="179238"/>
            </a:xfrm>
            <a:custGeom>
              <a:avLst/>
              <a:gdLst>
                <a:gd name="T0" fmla="*/ 2147483647 w 36"/>
                <a:gd name="T1" fmla="*/ 2147483647 h 36"/>
                <a:gd name="T2" fmla="*/ 2147483647 w 36"/>
                <a:gd name="T3" fmla="*/ 2147483647 h 36"/>
                <a:gd name="T4" fmla="*/ 2147483647 w 36"/>
                <a:gd name="T5" fmla="*/ 2147483647 h 36"/>
                <a:gd name="T6" fmla="*/ 2147483647 w 36"/>
                <a:gd name="T7" fmla="*/ 2147483647 h 36"/>
                <a:gd name="T8" fmla="*/ 2147483647 w 36"/>
                <a:gd name="T9" fmla="*/ 2147483647 h 36"/>
                <a:gd name="T10" fmla="*/ 2147483647 w 36"/>
                <a:gd name="T11" fmla="*/ 2147483647 h 36"/>
                <a:gd name="T12" fmla="*/ 2147483647 w 36"/>
                <a:gd name="T13" fmla="*/ 2147483647 h 36"/>
                <a:gd name="T14" fmla="*/ 2147483647 w 36"/>
                <a:gd name="T15" fmla="*/ 2147483647 h 36"/>
                <a:gd name="T16" fmla="*/ 2147483647 w 36"/>
                <a:gd name="T17" fmla="*/ 2147483647 h 36"/>
                <a:gd name="T18" fmla="*/ 2147483647 w 36"/>
                <a:gd name="T19" fmla="*/ 2147483647 h 36"/>
                <a:gd name="T20" fmla="*/ 0 w 36"/>
                <a:gd name="T21" fmla="*/ 2147483647 h 36"/>
                <a:gd name="T22" fmla="*/ 0 w 36"/>
                <a:gd name="T23" fmla="*/ 2147483647 h 36"/>
                <a:gd name="T24" fmla="*/ 2147483647 w 36"/>
                <a:gd name="T25" fmla="*/ 2147483647 h 36"/>
                <a:gd name="T26" fmla="*/ 2147483647 w 36"/>
                <a:gd name="T27" fmla="*/ 2147483647 h 36"/>
                <a:gd name="T28" fmla="*/ 2147483647 w 36"/>
                <a:gd name="T29" fmla="*/ 2147483647 h 36"/>
                <a:gd name="T30" fmla="*/ 2147483647 w 36"/>
                <a:gd name="T31" fmla="*/ 0 h 36"/>
                <a:gd name="T32" fmla="*/ 2147483647 w 36"/>
                <a:gd name="T33" fmla="*/ 0 h 36"/>
                <a:gd name="T34" fmla="*/ 2147483647 w 36"/>
                <a:gd name="T35" fmla="*/ 2147483647 h 36"/>
                <a:gd name="T36" fmla="*/ 2147483647 w 36"/>
                <a:gd name="T37" fmla="*/ 2147483647 h 36"/>
                <a:gd name="T38" fmla="*/ 2147483647 w 36"/>
                <a:gd name="T39" fmla="*/ 2147483647 h 36"/>
                <a:gd name="T40" fmla="*/ 2147483647 w 36"/>
                <a:gd name="T41" fmla="*/ 2147483647 h 36"/>
                <a:gd name="T42" fmla="*/ 2147483647 w 36"/>
                <a:gd name="T43" fmla="*/ 2147483647 h 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"/>
                <a:gd name="T67" fmla="*/ 0 h 36"/>
                <a:gd name="T68" fmla="*/ 36 w 36"/>
                <a:gd name="T69" fmla="*/ 36 h 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" h="36">
                  <a:moveTo>
                    <a:pt x="36" y="18"/>
                  </a:moveTo>
                  <a:lnTo>
                    <a:pt x="36" y="18"/>
                  </a:lnTo>
                  <a:lnTo>
                    <a:pt x="34" y="26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18" y="36"/>
                  </a:lnTo>
                  <a:lnTo>
                    <a:pt x="12" y="34"/>
                  </a:lnTo>
                  <a:lnTo>
                    <a:pt x="6" y="30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5" name="Freeform 1591"/>
            <p:cNvSpPr>
              <a:spLocks noEditPoints="1"/>
            </p:cNvSpPr>
            <p:nvPr/>
          </p:nvSpPr>
          <p:spPr bwMode="auto">
            <a:xfrm>
              <a:off x="8146505" y="3277370"/>
              <a:ext cx="176128" cy="700704"/>
            </a:xfrm>
            <a:custGeom>
              <a:avLst/>
              <a:gdLst>
                <a:gd name="T0" fmla="*/ 2147483647 w 70"/>
                <a:gd name="T1" fmla="*/ 0 h 182"/>
                <a:gd name="T2" fmla="*/ 2147483647 w 70"/>
                <a:gd name="T3" fmla="*/ 0 h 182"/>
                <a:gd name="T4" fmla="*/ 2147483647 w 70"/>
                <a:gd name="T5" fmla="*/ 0 h 182"/>
                <a:gd name="T6" fmla="*/ 2147483647 w 70"/>
                <a:gd name="T7" fmla="*/ 2147483647 h 182"/>
                <a:gd name="T8" fmla="*/ 2147483647 w 70"/>
                <a:gd name="T9" fmla="*/ 0 h 182"/>
                <a:gd name="T10" fmla="*/ 2147483647 w 70"/>
                <a:gd name="T11" fmla="*/ 0 h 182"/>
                <a:gd name="T12" fmla="*/ 2147483647 w 70"/>
                <a:gd name="T13" fmla="*/ 0 h 182"/>
                <a:gd name="T14" fmla="*/ 2147483647 w 70"/>
                <a:gd name="T15" fmla="*/ 0 h 182"/>
                <a:gd name="T16" fmla="*/ 2147483647 w 70"/>
                <a:gd name="T17" fmla="*/ 2147483647 h 182"/>
                <a:gd name="T18" fmla="*/ 0 w 70"/>
                <a:gd name="T19" fmla="*/ 2147483647 h 182"/>
                <a:gd name="T20" fmla="*/ 0 w 70"/>
                <a:gd name="T21" fmla="*/ 2147483647 h 182"/>
                <a:gd name="T22" fmla="*/ 2147483647 w 70"/>
                <a:gd name="T23" fmla="*/ 2147483647 h 182"/>
                <a:gd name="T24" fmla="*/ 2147483647 w 70"/>
                <a:gd name="T25" fmla="*/ 2147483647 h 182"/>
                <a:gd name="T26" fmla="*/ 2147483647 w 70"/>
                <a:gd name="T27" fmla="*/ 2147483647 h 182"/>
                <a:gd name="T28" fmla="*/ 2147483647 w 70"/>
                <a:gd name="T29" fmla="*/ 2147483647 h 182"/>
                <a:gd name="T30" fmla="*/ 2147483647 w 70"/>
                <a:gd name="T31" fmla="*/ 2147483647 h 182"/>
                <a:gd name="T32" fmla="*/ 2147483647 w 70"/>
                <a:gd name="T33" fmla="*/ 2147483647 h 182"/>
                <a:gd name="T34" fmla="*/ 2147483647 w 70"/>
                <a:gd name="T35" fmla="*/ 2147483647 h 182"/>
                <a:gd name="T36" fmla="*/ 2147483647 w 70"/>
                <a:gd name="T37" fmla="*/ 2147483647 h 182"/>
                <a:gd name="T38" fmla="*/ 2147483647 w 70"/>
                <a:gd name="T39" fmla="*/ 2147483647 h 182"/>
                <a:gd name="T40" fmla="*/ 2147483647 w 70"/>
                <a:gd name="T41" fmla="*/ 2147483647 h 182"/>
                <a:gd name="T42" fmla="*/ 2147483647 w 70"/>
                <a:gd name="T43" fmla="*/ 2147483647 h 182"/>
                <a:gd name="T44" fmla="*/ 2147483647 w 70"/>
                <a:gd name="T45" fmla="*/ 2147483647 h 182"/>
                <a:gd name="T46" fmla="*/ 2147483647 w 70"/>
                <a:gd name="T47" fmla="*/ 2147483647 h 182"/>
                <a:gd name="T48" fmla="*/ 2147483647 w 70"/>
                <a:gd name="T49" fmla="*/ 2147483647 h 182"/>
                <a:gd name="T50" fmla="*/ 2147483647 w 70"/>
                <a:gd name="T51" fmla="*/ 2147483647 h 182"/>
                <a:gd name="T52" fmla="*/ 2147483647 w 70"/>
                <a:gd name="T53" fmla="*/ 2147483647 h 182"/>
                <a:gd name="T54" fmla="*/ 2147483647 w 70"/>
                <a:gd name="T55" fmla="*/ 2147483647 h 182"/>
                <a:gd name="T56" fmla="*/ 2147483647 w 70"/>
                <a:gd name="T57" fmla="*/ 2147483647 h 182"/>
                <a:gd name="T58" fmla="*/ 2147483647 w 70"/>
                <a:gd name="T59" fmla="*/ 2147483647 h 182"/>
                <a:gd name="T60" fmla="*/ 2147483647 w 70"/>
                <a:gd name="T61" fmla="*/ 2147483647 h 182"/>
                <a:gd name="T62" fmla="*/ 2147483647 w 70"/>
                <a:gd name="T63" fmla="*/ 2147483647 h 182"/>
                <a:gd name="T64" fmla="*/ 2147483647 w 70"/>
                <a:gd name="T65" fmla="*/ 2147483647 h 182"/>
                <a:gd name="T66" fmla="*/ 2147483647 w 70"/>
                <a:gd name="T67" fmla="*/ 2147483647 h 182"/>
                <a:gd name="T68" fmla="*/ 2147483647 w 70"/>
                <a:gd name="T69" fmla="*/ 2147483647 h 182"/>
                <a:gd name="T70" fmla="*/ 2147483647 w 70"/>
                <a:gd name="T71" fmla="*/ 0 h 182"/>
                <a:gd name="T72" fmla="*/ 2147483647 w 70"/>
                <a:gd name="T73" fmla="*/ 2147483647 h 182"/>
                <a:gd name="T74" fmla="*/ 2147483647 w 70"/>
                <a:gd name="T75" fmla="*/ 2147483647 h 18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82"/>
                <a:gd name="T116" fmla="*/ 70 w 70"/>
                <a:gd name="T117" fmla="*/ 182 h 18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82">
                  <a:moveTo>
                    <a:pt x="56" y="0"/>
                  </a:moveTo>
                  <a:lnTo>
                    <a:pt x="50" y="0"/>
                  </a:lnTo>
                  <a:lnTo>
                    <a:pt x="48" y="0"/>
                  </a:lnTo>
                  <a:lnTo>
                    <a:pt x="38" y="8"/>
                  </a:lnTo>
                  <a:lnTo>
                    <a:pt x="36" y="6"/>
                  </a:lnTo>
                  <a:lnTo>
                    <a:pt x="32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68"/>
                  </a:lnTo>
                  <a:lnTo>
                    <a:pt x="2" y="72"/>
                  </a:lnTo>
                  <a:lnTo>
                    <a:pt x="4" y="76"/>
                  </a:lnTo>
                  <a:lnTo>
                    <a:pt x="6" y="78"/>
                  </a:lnTo>
                  <a:lnTo>
                    <a:pt x="10" y="80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10" y="170"/>
                  </a:lnTo>
                  <a:lnTo>
                    <a:pt x="12" y="174"/>
                  </a:lnTo>
                  <a:lnTo>
                    <a:pt x="14" y="178"/>
                  </a:lnTo>
                  <a:lnTo>
                    <a:pt x="18" y="182"/>
                  </a:lnTo>
                  <a:lnTo>
                    <a:pt x="22" y="182"/>
                  </a:lnTo>
                  <a:lnTo>
                    <a:pt x="26" y="182"/>
                  </a:lnTo>
                  <a:lnTo>
                    <a:pt x="28" y="178"/>
                  </a:lnTo>
                  <a:lnTo>
                    <a:pt x="32" y="174"/>
                  </a:lnTo>
                  <a:lnTo>
                    <a:pt x="32" y="170"/>
                  </a:lnTo>
                  <a:lnTo>
                    <a:pt x="32" y="104"/>
                  </a:lnTo>
                  <a:lnTo>
                    <a:pt x="40" y="104"/>
                  </a:lnTo>
                  <a:lnTo>
                    <a:pt x="40" y="170"/>
                  </a:lnTo>
                  <a:lnTo>
                    <a:pt x="40" y="174"/>
                  </a:lnTo>
                  <a:lnTo>
                    <a:pt x="42" y="178"/>
                  </a:lnTo>
                  <a:lnTo>
                    <a:pt x="46" y="182"/>
                  </a:lnTo>
                  <a:lnTo>
                    <a:pt x="50" y="182"/>
                  </a:lnTo>
                  <a:lnTo>
                    <a:pt x="54" y="182"/>
                  </a:lnTo>
                  <a:lnTo>
                    <a:pt x="58" y="178"/>
                  </a:lnTo>
                  <a:lnTo>
                    <a:pt x="60" y="174"/>
                  </a:lnTo>
                  <a:lnTo>
                    <a:pt x="60" y="170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0" y="92"/>
                  </a:lnTo>
                  <a:lnTo>
                    <a:pt x="60" y="80"/>
                  </a:lnTo>
                  <a:lnTo>
                    <a:pt x="64" y="78"/>
                  </a:lnTo>
                  <a:lnTo>
                    <a:pt x="68" y="74"/>
                  </a:lnTo>
                  <a:lnTo>
                    <a:pt x="68" y="72"/>
                  </a:lnTo>
                  <a:lnTo>
                    <a:pt x="70" y="68"/>
                  </a:lnTo>
                  <a:lnTo>
                    <a:pt x="70" y="14"/>
                  </a:lnTo>
                  <a:lnTo>
                    <a:pt x="68" y="10"/>
                  </a:lnTo>
                  <a:lnTo>
                    <a:pt x="66" y="4"/>
                  </a:lnTo>
                  <a:lnTo>
                    <a:pt x="62" y="2"/>
                  </a:lnTo>
                  <a:lnTo>
                    <a:pt x="56" y="0"/>
                  </a:lnTo>
                  <a:close/>
                  <a:moveTo>
                    <a:pt x="36" y="10"/>
                  </a:moveTo>
                  <a:lnTo>
                    <a:pt x="36" y="8"/>
                  </a:lnTo>
                  <a:lnTo>
                    <a:pt x="36" y="1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" name="Freeform 1586"/>
            <p:cNvSpPr>
              <a:spLocks/>
            </p:cNvSpPr>
            <p:nvPr/>
          </p:nvSpPr>
          <p:spPr bwMode="auto">
            <a:xfrm>
              <a:off x="8165960" y="3062757"/>
              <a:ext cx="138983" cy="179238"/>
            </a:xfrm>
            <a:custGeom>
              <a:avLst/>
              <a:gdLst>
                <a:gd name="T0" fmla="*/ 2147483647 w 36"/>
                <a:gd name="T1" fmla="*/ 2147483647 h 36"/>
                <a:gd name="T2" fmla="*/ 2147483647 w 36"/>
                <a:gd name="T3" fmla="*/ 2147483647 h 36"/>
                <a:gd name="T4" fmla="*/ 2147483647 w 36"/>
                <a:gd name="T5" fmla="*/ 2147483647 h 36"/>
                <a:gd name="T6" fmla="*/ 2147483647 w 36"/>
                <a:gd name="T7" fmla="*/ 2147483647 h 36"/>
                <a:gd name="T8" fmla="*/ 2147483647 w 36"/>
                <a:gd name="T9" fmla="*/ 2147483647 h 36"/>
                <a:gd name="T10" fmla="*/ 2147483647 w 36"/>
                <a:gd name="T11" fmla="*/ 2147483647 h 36"/>
                <a:gd name="T12" fmla="*/ 2147483647 w 36"/>
                <a:gd name="T13" fmla="*/ 2147483647 h 36"/>
                <a:gd name="T14" fmla="*/ 2147483647 w 36"/>
                <a:gd name="T15" fmla="*/ 2147483647 h 36"/>
                <a:gd name="T16" fmla="*/ 2147483647 w 36"/>
                <a:gd name="T17" fmla="*/ 2147483647 h 36"/>
                <a:gd name="T18" fmla="*/ 2147483647 w 36"/>
                <a:gd name="T19" fmla="*/ 2147483647 h 36"/>
                <a:gd name="T20" fmla="*/ 0 w 36"/>
                <a:gd name="T21" fmla="*/ 2147483647 h 36"/>
                <a:gd name="T22" fmla="*/ 0 w 36"/>
                <a:gd name="T23" fmla="*/ 2147483647 h 36"/>
                <a:gd name="T24" fmla="*/ 2147483647 w 36"/>
                <a:gd name="T25" fmla="*/ 2147483647 h 36"/>
                <a:gd name="T26" fmla="*/ 2147483647 w 36"/>
                <a:gd name="T27" fmla="*/ 2147483647 h 36"/>
                <a:gd name="T28" fmla="*/ 2147483647 w 36"/>
                <a:gd name="T29" fmla="*/ 2147483647 h 36"/>
                <a:gd name="T30" fmla="*/ 2147483647 w 36"/>
                <a:gd name="T31" fmla="*/ 0 h 36"/>
                <a:gd name="T32" fmla="*/ 2147483647 w 36"/>
                <a:gd name="T33" fmla="*/ 0 h 36"/>
                <a:gd name="T34" fmla="*/ 2147483647 w 36"/>
                <a:gd name="T35" fmla="*/ 2147483647 h 36"/>
                <a:gd name="T36" fmla="*/ 2147483647 w 36"/>
                <a:gd name="T37" fmla="*/ 2147483647 h 36"/>
                <a:gd name="T38" fmla="*/ 2147483647 w 36"/>
                <a:gd name="T39" fmla="*/ 2147483647 h 36"/>
                <a:gd name="T40" fmla="*/ 2147483647 w 36"/>
                <a:gd name="T41" fmla="*/ 2147483647 h 36"/>
                <a:gd name="T42" fmla="*/ 2147483647 w 36"/>
                <a:gd name="T43" fmla="*/ 2147483647 h 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"/>
                <a:gd name="T67" fmla="*/ 0 h 36"/>
                <a:gd name="T68" fmla="*/ 36 w 36"/>
                <a:gd name="T69" fmla="*/ 36 h 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" h="36">
                  <a:moveTo>
                    <a:pt x="36" y="18"/>
                  </a:moveTo>
                  <a:lnTo>
                    <a:pt x="36" y="18"/>
                  </a:lnTo>
                  <a:lnTo>
                    <a:pt x="34" y="26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18" y="36"/>
                  </a:lnTo>
                  <a:lnTo>
                    <a:pt x="12" y="34"/>
                  </a:lnTo>
                  <a:lnTo>
                    <a:pt x="6" y="30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9605458B-1EA8-4304-B947-4835776DFD9E}"/>
                </a:ext>
              </a:extLst>
            </p:cNvPr>
            <p:cNvSpPr/>
            <p:nvPr/>
          </p:nvSpPr>
          <p:spPr>
            <a:xfrm>
              <a:off x="4891907" y="3832263"/>
              <a:ext cx="566775" cy="158452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58CA3428-0970-45F3-9E8C-C6B3CA284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144" r="26979"/>
            <a:stretch/>
          </p:blipFill>
          <p:spPr>
            <a:xfrm>
              <a:off x="4759218" y="1976331"/>
              <a:ext cx="782541" cy="1823031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86709EA1-1C10-432D-86BD-A91061DD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387" y="2295029"/>
              <a:ext cx="454146" cy="4041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38D51FD-D691-4711-9B59-7CA62BAADB7B}"/>
                </a:ext>
              </a:extLst>
            </p:cNvPr>
            <p:cNvSpPr txBox="1"/>
            <p:nvPr/>
          </p:nvSpPr>
          <p:spPr>
            <a:xfrm>
              <a:off x="4958369" y="2685492"/>
              <a:ext cx="342203" cy="681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7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7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7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7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7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7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EEC2F09-6699-4047-8FD5-84E7A502966D}"/>
                </a:ext>
              </a:extLst>
            </p:cNvPr>
            <p:cNvSpPr/>
            <p:nvPr/>
          </p:nvSpPr>
          <p:spPr>
            <a:xfrm rot="5400000">
              <a:off x="4510564" y="2636455"/>
              <a:ext cx="1267293" cy="534299"/>
            </a:xfrm>
            <a:prstGeom prst="rect">
              <a:avLst/>
            </a:prstGeom>
            <a:solidFill>
              <a:srgbClr val="00B05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E6282FC-DD71-4B59-95EC-3316423AF5DA}"/>
                </a:ext>
              </a:extLst>
            </p:cNvPr>
            <p:cNvSpPr txBox="1"/>
            <p:nvPr/>
          </p:nvSpPr>
          <p:spPr>
            <a:xfrm>
              <a:off x="4782579" y="3301579"/>
              <a:ext cx="733646" cy="14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8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141" name="자유형 56">
              <a:extLst>
                <a:ext uri="{FF2B5EF4-FFF2-40B4-BE49-F238E27FC236}">
                  <a16:creationId xmlns:a16="http://schemas.microsoft.com/office/drawing/2014/main" id="{75D32F0B-9654-491B-AC99-02640FD7C4CD}"/>
                </a:ext>
              </a:extLst>
            </p:cNvPr>
            <p:cNvSpPr/>
            <p:nvPr/>
          </p:nvSpPr>
          <p:spPr>
            <a:xfrm>
              <a:off x="5431012" y="2236790"/>
              <a:ext cx="128584" cy="1383777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38D51FD-D691-4711-9B59-7CA62BAADB7B}"/>
                </a:ext>
              </a:extLst>
            </p:cNvPr>
            <p:cNvSpPr txBox="1"/>
            <p:nvPr/>
          </p:nvSpPr>
          <p:spPr>
            <a:xfrm>
              <a:off x="4967604" y="2714021"/>
              <a:ext cx="34220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정지하시오</a:t>
              </a:r>
              <a:endParaRPr lang="en-US" altLang="ko-KR" sz="7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0944D940-D675-41A4-B06F-70F3797E5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488" y="2283760"/>
              <a:ext cx="443712" cy="481927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145" name="사각형: 잘린 대각선 방향 모서리 3">
              <a:extLst>
                <a:ext uri="{FF2B5EF4-FFF2-40B4-BE49-F238E27FC236}">
                  <a16:creationId xmlns:a16="http://schemas.microsoft.com/office/drawing/2014/main" id="{1DFB88D2-9AB8-4BA7-A2EB-31299858350D}"/>
                </a:ext>
              </a:extLst>
            </p:cNvPr>
            <p:cNvSpPr/>
            <p:nvPr/>
          </p:nvSpPr>
          <p:spPr>
            <a:xfrm>
              <a:off x="4945597" y="3555317"/>
              <a:ext cx="566775" cy="89565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자유형 16">
              <a:extLst>
                <a:ext uri="{FF2B5EF4-FFF2-40B4-BE49-F238E27FC236}">
                  <a16:creationId xmlns:a16="http://schemas.microsoft.com/office/drawing/2014/main" id="{999AC156-FD5F-40CA-A82D-DD835C95A71E}"/>
                </a:ext>
              </a:extLst>
            </p:cNvPr>
            <p:cNvSpPr/>
            <p:nvPr/>
          </p:nvSpPr>
          <p:spPr>
            <a:xfrm>
              <a:off x="4854338" y="3538573"/>
              <a:ext cx="91260" cy="97623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6">
              <a:extLst>
                <a:ext uri="{FF2B5EF4-FFF2-40B4-BE49-F238E27FC236}">
                  <a16:creationId xmlns:a16="http://schemas.microsoft.com/office/drawing/2014/main" id="{39EC1B02-773C-482D-9870-D5BE594A3169}"/>
                </a:ext>
              </a:extLst>
            </p:cNvPr>
            <p:cNvSpPr/>
            <p:nvPr/>
          </p:nvSpPr>
          <p:spPr>
            <a:xfrm rot="10800000">
              <a:off x="5429263" y="3536139"/>
              <a:ext cx="144647" cy="105289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실행 단추: 소리 147">
              <a:hlinkClick r:id="" action="ppaction://noaction" highlightClick="1">
                <a:snd r:embed="rId2" name="applause.wav"/>
              </a:hlinkClick>
              <a:extLst>
                <a:ext uri="{FF2B5EF4-FFF2-40B4-BE49-F238E27FC236}">
                  <a16:creationId xmlns:a16="http://schemas.microsoft.com/office/drawing/2014/main" id="{D370E675-1D2F-47B0-B0D8-83ADB8D4DB50}"/>
                </a:ext>
              </a:extLst>
            </p:cNvPr>
            <p:cNvSpPr/>
            <p:nvPr/>
          </p:nvSpPr>
          <p:spPr>
            <a:xfrm>
              <a:off x="5300442" y="3580612"/>
              <a:ext cx="137757" cy="58000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5">
              <a:extLst>
                <a:ext uri="{FF2B5EF4-FFF2-40B4-BE49-F238E27FC236}">
                  <a16:creationId xmlns:a16="http://schemas.microsoft.com/office/drawing/2014/main" id="{582175F2-6FA8-429B-8FF5-661D5423C587}"/>
                </a:ext>
              </a:extLst>
            </p:cNvPr>
            <p:cNvSpPr/>
            <p:nvPr/>
          </p:nvSpPr>
          <p:spPr>
            <a:xfrm>
              <a:off x="5089523" y="3544773"/>
              <a:ext cx="178776" cy="371025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01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대각선 방향의 모서리가 잘린 사각형 4"/>
          <p:cNvSpPr/>
          <p:nvPr/>
        </p:nvSpPr>
        <p:spPr>
          <a:xfrm flipH="1">
            <a:off x="342269" y="998437"/>
            <a:ext cx="1789969" cy="342757"/>
          </a:xfrm>
          <a:prstGeom prst="snip2Diag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41"/>
            <a:r>
              <a:rPr lang="en-US" altLang="ko-KR" sz="2000" dirty="0">
                <a:gradFill>
                  <a:gsLst>
                    <a:gs pos="22222">
                      <a:schemeClr val="bg1"/>
                    </a:gs>
                    <a:gs pos="44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2000" dirty="0">
              <a:gradFill>
                <a:gsLst>
                  <a:gs pos="22222">
                    <a:schemeClr val="bg1"/>
                  </a:gs>
                  <a:gs pos="44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4" y="6602771"/>
            <a:ext cx="1200439" cy="3919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6363" y="2833871"/>
            <a:ext cx="325365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b="1" dirty="0"/>
              <a:t>가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기대효과</a:t>
            </a:r>
            <a:endParaRPr lang="en-US" altLang="ko-KR" sz="1400" b="1" dirty="0"/>
          </a:p>
          <a:p>
            <a:pPr>
              <a:lnSpc>
                <a:spcPct val="250000"/>
              </a:lnSpc>
            </a:pPr>
            <a:r>
              <a:rPr lang="ko-KR" altLang="en-US" sz="1400" b="1" dirty="0"/>
              <a:t>나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구축 </a:t>
            </a:r>
            <a:r>
              <a:rPr lang="en-US" altLang="ko-KR" sz="1400" b="1" dirty="0"/>
              <a:t>LED </a:t>
            </a:r>
            <a:r>
              <a:rPr lang="ko-KR" altLang="en-US" sz="1400" b="1" dirty="0"/>
              <a:t>모니터 </a:t>
            </a:r>
            <a:endParaRPr lang="en-US" altLang="ko-KR" sz="1400" b="1" dirty="0"/>
          </a:p>
          <a:p>
            <a:pPr>
              <a:lnSpc>
                <a:spcPct val="250000"/>
              </a:lnSpc>
            </a:pPr>
            <a:r>
              <a:rPr lang="ko-KR" altLang="en-US" sz="1400" b="1" dirty="0"/>
              <a:t>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제안사</a:t>
            </a:r>
            <a:r>
              <a:rPr lang="ko-KR" altLang="en-US" sz="1400" b="1" dirty="0"/>
              <a:t> 소개  </a:t>
            </a:r>
            <a:endParaRPr lang="en-US" altLang="ko-KR" sz="1400" b="1" dirty="0"/>
          </a:p>
          <a:p>
            <a:pPr>
              <a:lnSpc>
                <a:spcPct val="250000"/>
              </a:lnSpc>
            </a:pPr>
            <a:r>
              <a:rPr lang="ko-KR" altLang="en-US" sz="1400" b="1" dirty="0"/>
              <a:t>라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주요 사업 실적 </a:t>
            </a:r>
            <a:endParaRPr lang="en-US" altLang="ko-KR" sz="1400" b="1" dirty="0"/>
          </a:p>
          <a:p>
            <a:pPr>
              <a:lnSpc>
                <a:spcPct val="250000"/>
              </a:lnSpc>
            </a:pPr>
            <a:r>
              <a:rPr lang="ko-KR" altLang="en-US" sz="1400" b="1" dirty="0"/>
              <a:t>마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조직 구성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    -  - - - - - - - - - - - - - - - </a:t>
            </a:r>
            <a:r>
              <a:rPr lang="en-US" altLang="ko-KR" sz="1400" b="1" dirty="0">
                <a:solidFill>
                  <a:srgbClr val="0070C0"/>
                </a:solidFill>
              </a:rPr>
              <a:t>34</a:t>
            </a:r>
            <a:endParaRPr lang="en-US" altLang="ko-KR" sz="1400" b="1" dirty="0"/>
          </a:p>
          <a:p>
            <a:pPr>
              <a:lnSpc>
                <a:spcPct val="250000"/>
              </a:lnSpc>
            </a:pPr>
            <a:r>
              <a:rPr lang="ko-KR" altLang="en-US" sz="1400" b="1" dirty="0"/>
              <a:t>바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안전과 생명</a:t>
            </a:r>
            <a:r>
              <a:rPr lang="en-US" altLang="ko-KR" sz="1400" b="1" dirty="0"/>
              <a:t>    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- - - - - - - - - - - - - - - </a:t>
            </a:r>
            <a:r>
              <a:rPr lang="en-US" altLang="ko-KR" sz="1400" b="1" dirty="0">
                <a:solidFill>
                  <a:srgbClr val="0070C0"/>
                </a:solidFill>
              </a:rPr>
              <a:t>35</a:t>
            </a:r>
          </a:p>
          <a:p>
            <a:pPr>
              <a:lnSpc>
                <a:spcPct val="250000"/>
              </a:lnSpc>
            </a:pPr>
            <a:endParaRPr lang="en-US" altLang="ko-KR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73550" y="2833871"/>
            <a:ext cx="25287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 - - - - - - -  - - - - - - - - -  </a:t>
            </a:r>
            <a:r>
              <a:rPr lang="en-US" altLang="ko-KR" sz="1400" b="1" dirty="0">
                <a:solidFill>
                  <a:srgbClr val="0070C0"/>
                </a:solidFill>
              </a:rPr>
              <a:t>23</a:t>
            </a:r>
          </a:p>
          <a:p>
            <a:pPr algn="r">
              <a:lnSpc>
                <a:spcPct val="2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 - - - - - - - -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- - - - </a:t>
            </a:r>
            <a:r>
              <a:rPr lang="en-US" altLang="ko-KR" sz="1400" b="1" dirty="0">
                <a:solidFill>
                  <a:srgbClr val="0070C0"/>
                </a:solidFill>
              </a:rPr>
              <a:t>26</a:t>
            </a:r>
          </a:p>
          <a:p>
            <a:pPr algn="r">
              <a:lnSpc>
                <a:spcPct val="2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               - - - - - - - - - - - - - - - </a:t>
            </a:r>
            <a:r>
              <a:rPr lang="en-US" altLang="ko-KR" sz="1400" b="1" dirty="0">
                <a:solidFill>
                  <a:srgbClr val="0070C0"/>
                </a:solidFill>
              </a:rPr>
              <a:t>31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 - - - - - - - - - - - - - </a:t>
            </a:r>
            <a:r>
              <a:rPr lang="en-US" altLang="ko-KR" sz="1400" b="1" dirty="0">
                <a:solidFill>
                  <a:srgbClr val="0070C0"/>
                </a:solidFill>
              </a:rPr>
              <a:t>33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022862" y="1704215"/>
            <a:ext cx="4119328" cy="4044243"/>
            <a:chOff x="5958834" y="1549154"/>
            <a:chExt cx="4119328" cy="4044243"/>
          </a:xfrm>
        </p:grpSpPr>
        <p:sp>
          <p:nvSpPr>
            <p:cNvPr id="13" name="원통형 78">
              <a:extLst>
                <a:ext uri="{FF2B5EF4-FFF2-40B4-BE49-F238E27FC236}">
                  <a16:creationId xmlns:a16="http://schemas.microsoft.com/office/drawing/2014/main" id="{98441D1D-5ABD-42A5-9259-5E7EF779C675}"/>
                </a:ext>
              </a:extLst>
            </p:cNvPr>
            <p:cNvSpPr/>
            <p:nvPr/>
          </p:nvSpPr>
          <p:spPr>
            <a:xfrm rot="16200000">
              <a:off x="7689150" y="541485"/>
              <a:ext cx="259356" cy="3536448"/>
            </a:xfrm>
            <a:prstGeom prst="can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원통형 9">
              <a:extLst>
                <a:ext uri="{FF2B5EF4-FFF2-40B4-BE49-F238E27FC236}">
                  <a16:creationId xmlns:a16="http://schemas.microsoft.com/office/drawing/2014/main" id="{23731433-865C-4269-971A-DCC7D5C3F3EB}"/>
                </a:ext>
              </a:extLst>
            </p:cNvPr>
            <p:cNvSpPr/>
            <p:nvPr/>
          </p:nvSpPr>
          <p:spPr>
            <a:xfrm>
              <a:off x="9587050" y="1732348"/>
              <a:ext cx="209340" cy="3681117"/>
            </a:xfrm>
            <a:prstGeom prst="can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5A14643-2C65-4944-826C-E2FB65E7A6C5}"/>
                </a:ext>
              </a:extLst>
            </p:cNvPr>
            <p:cNvSpPr/>
            <p:nvPr/>
          </p:nvSpPr>
          <p:spPr>
            <a:xfrm>
              <a:off x="9325901" y="5245631"/>
              <a:ext cx="731639" cy="347766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C010A8D-D62D-4A4D-91FC-F99D42B62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144" r="26979"/>
            <a:stretch/>
          </p:blipFill>
          <p:spPr>
            <a:xfrm rot="16200000">
              <a:off x="7207801" y="489845"/>
              <a:ext cx="1113165" cy="3611099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493FD5C-28D1-4EBF-A223-C17D579316B1}"/>
                </a:ext>
              </a:extLst>
            </p:cNvPr>
            <p:cNvSpPr/>
            <p:nvPr/>
          </p:nvSpPr>
          <p:spPr>
            <a:xfrm>
              <a:off x="6544181" y="1978294"/>
              <a:ext cx="2455198" cy="6351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1EF5999-8553-43C2-AFAC-FEEECDB5587A}"/>
                </a:ext>
              </a:extLst>
            </p:cNvPr>
            <p:cNvSpPr/>
            <p:nvPr/>
          </p:nvSpPr>
          <p:spPr>
            <a:xfrm>
              <a:off x="6706492" y="2071531"/>
              <a:ext cx="452627" cy="428307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/>
              <a:lightRig rig="soft" dir="t">
                <a:rot lat="0" lon="0" rev="156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 prstMaterial="softEdge">
                <a:bevelT w="25400" h="38100"/>
              </a:sp3d>
            </a:bodyPr>
            <a:lstStyle/>
            <a:p>
              <a:pPr algn="ctr"/>
              <a:endParaRPr lang="ko-KR" altLang="en-US" b="1">
                <a:ln/>
                <a:solidFill>
                  <a:schemeClr val="accent4"/>
                </a:solidFill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E1E9D53-9EC7-4C11-91B1-667EC2F2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7690" y="2002112"/>
              <a:ext cx="491974" cy="55419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93516-1B31-4DC5-B187-034C06556842}"/>
                </a:ext>
              </a:extLst>
            </p:cNvPr>
            <p:cNvSpPr txBox="1"/>
            <p:nvPr/>
          </p:nvSpPr>
          <p:spPr>
            <a:xfrm>
              <a:off x="7572199" y="2124182"/>
              <a:ext cx="1481605" cy="33307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동시신호</a:t>
              </a:r>
              <a:r>
                <a:rPr lang="ko-KR" altLang="en-US" sz="14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4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r>
                <a:rPr lang="ko-KR" altLang="en-US" sz="14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21" name="자유형 14">
              <a:extLst>
                <a:ext uri="{FF2B5EF4-FFF2-40B4-BE49-F238E27FC236}">
                  <a16:creationId xmlns:a16="http://schemas.microsoft.com/office/drawing/2014/main" id="{314BC1D4-2060-4B62-A4CC-34063EF03913}"/>
                </a:ext>
              </a:extLst>
            </p:cNvPr>
            <p:cNvSpPr/>
            <p:nvPr/>
          </p:nvSpPr>
          <p:spPr>
            <a:xfrm>
              <a:off x="9305278" y="1549154"/>
              <a:ext cx="772884" cy="349752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 flipH="1" flipV="1">
            <a:off x="1645940" y="1915570"/>
            <a:ext cx="3217370" cy="532513"/>
            <a:chOff x="6382182" y="4041952"/>
            <a:chExt cx="5257673" cy="514088"/>
          </a:xfrm>
        </p:grpSpPr>
        <p:sp>
          <p:nvSpPr>
            <p:cNvPr id="43" name="대각선 방향의 모서리가 잘린 사각형 2"/>
            <p:cNvSpPr/>
            <p:nvPr/>
          </p:nvSpPr>
          <p:spPr>
            <a:xfrm rot="10800000" flipV="1">
              <a:off x="6382182" y="4041952"/>
              <a:ext cx="5047776" cy="484909"/>
            </a:xfrm>
            <a:prstGeom prst="snip2DiagRect">
              <a:avLst>
                <a:gd name="adj1" fmla="val 0"/>
                <a:gd name="adj2" fmla="val 19622"/>
              </a:avLst>
            </a:prstGeom>
            <a:pattFill prst="ltDnDiag">
              <a:fgClr>
                <a:srgbClr val="84D9E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대각선 방향의 모서리가 잘린 사각형 3"/>
            <p:cNvSpPr/>
            <p:nvPr/>
          </p:nvSpPr>
          <p:spPr>
            <a:xfrm rot="10800000" flipV="1">
              <a:off x="6488428" y="4084410"/>
              <a:ext cx="5151427" cy="471630"/>
            </a:xfrm>
            <a:prstGeom prst="snip2DiagRect">
              <a:avLst>
                <a:gd name="adj1" fmla="val 0"/>
                <a:gd name="adj2" fmla="val 2761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41"/>
              <a:endParaRPr lang="ko-KR" altLang="en-US" sz="1200" dirty="0">
                <a:gradFill>
                  <a:gsLst>
                    <a:gs pos="22222">
                      <a:schemeClr val="bg1"/>
                    </a:gs>
                    <a:gs pos="44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6" name="대각선 방향의 모서리가 잘린 사각형 4"/>
          <p:cNvSpPr/>
          <p:nvPr/>
        </p:nvSpPr>
        <p:spPr>
          <a:xfrm flipH="1">
            <a:off x="1651568" y="1920681"/>
            <a:ext cx="3146725" cy="442734"/>
          </a:xfrm>
          <a:prstGeom prst="snip2DiagRect">
            <a:avLst/>
          </a:prstGeom>
          <a:solidFill>
            <a:srgbClr val="32BD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41"/>
            <a:r>
              <a:rPr lang="ko-KR" altLang="en-US" sz="2000" dirty="0">
                <a:gradFill>
                  <a:gsLst>
                    <a:gs pos="22222">
                      <a:schemeClr val="bg1"/>
                    </a:gs>
                    <a:gs pos="44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반 사 항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052797" y="1705541"/>
            <a:ext cx="3764221" cy="1017454"/>
            <a:chOff x="4550469" y="1423831"/>
            <a:chExt cx="3893622" cy="787697"/>
          </a:xfrm>
        </p:grpSpPr>
        <p:sp>
          <p:nvSpPr>
            <p:cNvPr id="38" name="대각선 방향의 모서리가 잘린 사각형 3"/>
            <p:cNvSpPr/>
            <p:nvPr/>
          </p:nvSpPr>
          <p:spPr>
            <a:xfrm rot="10800000" flipH="1">
              <a:off x="5212878" y="1624084"/>
              <a:ext cx="3231213" cy="378215"/>
            </a:xfrm>
            <a:prstGeom prst="snip2DiagRect">
              <a:avLst>
                <a:gd name="adj1" fmla="val 0"/>
                <a:gd name="adj2" fmla="val 2761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41"/>
              <a:endParaRPr lang="ko-KR" altLang="en-US" sz="1200" dirty="0">
                <a:gradFill>
                  <a:gsLst>
                    <a:gs pos="22222">
                      <a:schemeClr val="bg1"/>
                    </a:gs>
                    <a:gs pos="44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469" y="1423831"/>
              <a:ext cx="741900" cy="787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0592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D02CE3C9-0EBE-4BA1-830A-9028B0B28AFD}"/>
              </a:ext>
            </a:extLst>
          </p:cNvPr>
          <p:cNvSpPr>
            <a:spLocks noGrp="1"/>
          </p:cNvSpPr>
          <p:nvPr/>
        </p:nvSpPr>
        <p:spPr bwMode="auto">
          <a:xfrm>
            <a:off x="1024539" y="2332495"/>
            <a:ext cx="8703121" cy="445741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2800" b="1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2800" b="1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미래형 스마트 신호등</a:t>
            </a:r>
            <a:r>
              <a:rPr lang="en-US" altLang="ko-KR" sz="2800" b="1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＂Smart Signals Traffic Solution</a:t>
            </a:r>
          </a:p>
          <a:p>
            <a:pPr eaLnBrk="1" hangingPunct="1"/>
            <a:endParaRPr lang="en-US" altLang="ko-KR" sz="2000" b="1" dirty="0">
              <a:solidFill>
                <a:srgbClr val="0070C0"/>
              </a:solidFill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eaLnBrk="1" hangingPunct="1"/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첫째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 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긴급차량 운행 시 신호를 목적지 까지 시간대별로 적용 가능</a:t>
            </a:r>
            <a:endParaRPr lang="en-US" altLang="ko-KR" sz="2000" b="1" dirty="0"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eaLnBrk="1" hangingPunct="1"/>
            <a:endParaRPr lang="en-US" altLang="ko-KR" sz="2000" b="1" dirty="0"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eaLnBrk="1" hangingPunct="1"/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둘째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 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차량 </a:t>
            </a:r>
            <a:r>
              <a:rPr lang="ko-KR" altLang="en-US" sz="2000" b="1" dirty="0" err="1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이동량에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따른 교통량 해소 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분산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시간대별로 효과를 준다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</a:t>
            </a:r>
            <a:endParaRPr lang="en-US" altLang="ko-KR" sz="2000" b="1" dirty="0"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eaLnBrk="1" hangingPunct="1"/>
            <a:endParaRPr lang="en-US" altLang="ko-KR" sz="2000" b="1" dirty="0"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eaLnBrk="1" hangingPunct="1"/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셋째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 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국민 안전과 교통안전에 대한 정보 다양한 정보를 제공한다</a:t>
            </a:r>
            <a:endParaRPr lang="en-US" altLang="ko-KR" sz="2000" b="1" dirty="0"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eaLnBrk="1" hangingPunct="1"/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        (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미아 찾기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,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노인 실종 발생시 즉시 공지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,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차량속도 탄력 적용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)</a:t>
            </a:r>
          </a:p>
          <a:p>
            <a:pPr eaLnBrk="1" hangingPunct="1"/>
            <a:endParaRPr lang="en-US" altLang="ko-KR" sz="2000" b="1" dirty="0"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eaLnBrk="1" hangingPunct="1"/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넷째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 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미래는 정보화 신호등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, AI 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기술을 접목 할 수 있다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ctangle 87"/>
          <p:cNvSpPr>
            <a:spLocks noChangeArrowheads="1"/>
          </p:cNvSpPr>
          <p:nvPr/>
        </p:nvSpPr>
        <p:spPr bwMode="gray">
          <a:xfrm flipH="1">
            <a:off x="402875" y="489510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12566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기대효과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024539" y="1306124"/>
            <a:ext cx="2808159" cy="5472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통합 시스템 효과</a:t>
            </a:r>
          </a:p>
        </p:txBody>
      </p:sp>
    </p:spTree>
    <p:extLst>
      <p:ext uri="{BB962C8B-B14F-4D97-AF65-F5344CB8AC3E}">
        <p14:creationId xmlns:p14="http://schemas.microsoft.com/office/powerpoint/2010/main" val="38946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D02CE3C9-0EBE-4BA1-830A-9028B0B28AFD}"/>
              </a:ext>
            </a:extLst>
          </p:cNvPr>
          <p:cNvSpPr>
            <a:spLocks noGrp="1"/>
          </p:cNvSpPr>
          <p:nvPr/>
        </p:nvSpPr>
        <p:spPr bwMode="auto">
          <a:xfrm>
            <a:off x="1024539" y="2332495"/>
            <a:ext cx="9306235" cy="445741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첫째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도시를 깨끗하고 아름답게 만들다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</a:t>
            </a:r>
          </a:p>
          <a:p>
            <a:pPr eaLnBrk="1" hangingPunct="1"/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          </a:t>
            </a:r>
            <a:r>
              <a:rPr lang="en-US" altLang="ko-KR" sz="16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(</a:t>
            </a:r>
            <a:r>
              <a:rPr lang="ko-KR" altLang="en-US" sz="16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누더기 표지판 사라짐</a:t>
            </a:r>
            <a:r>
              <a:rPr lang="en-US" altLang="ko-KR" sz="16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신호등 지지대 안전 효과 </a:t>
            </a:r>
            <a:r>
              <a:rPr lang="ko-KR" altLang="en-US" sz="1600" b="1" dirty="0" err="1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있슴</a:t>
            </a:r>
            <a:r>
              <a:rPr lang="en-US" altLang="ko-KR" sz="16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)</a:t>
            </a:r>
          </a:p>
          <a:p>
            <a:pPr eaLnBrk="1" hangingPunct="1"/>
            <a:endParaRPr lang="en-US" altLang="ko-KR" sz="2000" b="1" dirty="0"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eaLnBrk="1" hangingPunct="1"/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둘째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복잡한 표지판들이 운전자의 안전을 위협하고 있어 편리함과 안전을 확보 한다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 altLang="ko-KR" sz="2000" b="1" dirty="0"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eaLnBrk="1" hangingPunct="1"/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셋째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 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시민과 정보를 전달하는 신호등이다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 altLang="ko-KR" sz="2000" b="1" dirty="0"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eaLnBrk="1" hangingPunct="1"/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넷째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 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교통사고 예방으로 생명 존중의 효과가 있다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 altLang="ko-KR" sz="2000" b="1" dirty="0"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eaLnBrk="1" hangingPunct="1"/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넷째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 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장애 시 즉시 처리가 가능하다</a:t>
            </a:r>
            <a:r>
              <a:rPr lang="en-US" altLang="ko-KR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</a:t>
            </a:r>
            <a:r>
              <a:rPr lang="ko-KR" altLang="en-US" sz="2000" b="1" dirty="0"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</a:t>
            </a:r>
            <a:endParaRPr lang="en-US" altLang="ko-KR" sz="2000" b="1" dirty="0"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24539" y="1306124"/>
            <a:ext cx="2709014" cy="5472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미래형 신호등 장점</a:t>
            </a:r>
          </a:p>
        </p:txBody>
      </p:sp>
      <p:sp>
        <p:nvSpPr>
          <p:cNvPr id="4" name="Rectangle 87"/>
          <p:cNvSpPr>
            <a:spLocks noChangeArrowheads="1"/>
          </p:cNvSpPr>
          <p:nvPr/>
        </p:nvSpPr>
        <p:spPr bwMode="gray">
          <a:xfrm flipH="1">
            <a:off x="402875" y="489510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12566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기대효과 </a:t>
            </a:r>
          </a:p>
        </p:txBody>
      </p:sp>
    </p:spTree>
    <p:extLst>
      <p:ext uri="{BB962C8B-B14F-4D97-AF65-F5344CB8AC3E}">
        <p14:creationId xmlns:p14="http://schemas.microsoft.com/office/powerpoint/2010/main" val="30956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7"/>
          <p:cNvSpPr>
            <a:spLocks noChangeArrowheads="1"/>
          </p:cNvSpPr>
          <p:nvPr/>
        </p:nvSpPr>
        <p:spPr bwMode="gray">
          <a:xfrm flipH="1">
            <a:off x="402875" y="489510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12566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기대효과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024539" y="1306124"/>
            <a:ext cx="2709014" cy="5472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원격 통합 시스템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024539" y="2363821"/>
            <a:ext cx="9432696" cy="4756826"/>
            <a:chOff x="498253" y="2543695"/>
            <a:chExt cx="10199765" cy="4697437"/>
          </a:xfrm>
        </p:grpSpPr>
        <p:pic>
          <p:nvPicPr>
            <p:cNvPr id="8" name="그림 7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27691F48-9E2F-4DCA-8838-CB6997EE1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0"/>
            <a:stretch/>
          </p:blipFill>
          <p:spPr>
            <a:xfrm>
              <a:off x="3431451" y="2543695"/>
              <a:ext cx="7266567" cy="4697437"/>
            </a:xfrm>
            <a:prstGeom prst="rect">
              <a:avLst/>
            </a:prstGeom>
          </p:spPr>
        </p:pic>
        <p:sp>
          <p:nvSpPr>
            <p:cNvPr id="9" name="사각형: 둥근 모서리 131">
              <a:extLst>
                <a:ext uri="{FF2B5EF4-FFF2-40B4-BE49-F238E27FC236}">
                  <a16:creationId xmlns:a16="http://schemas.microsoft.com/office/drawing/2014/main" id="{E67E0AD1-B094-49BE-89B7-063C1DE9CA5A}"/>
                </a:ext>
              </a:extLst>
            </p:cNvPr>
            <p:cNvSpPr/>
            <p:nvPr/>
          </p:nvSpPr>
          <p:spPr>
            <a:xfrm>
              <a:off x="1121439" y="2880928"/>
              <a:ext cx="2430816" cy="52649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90000"/>
                </a:lnSpc>
                <a:defRPr/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Manager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(Super/Group/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일반 관리자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)</a:t>
              </a:r>
            </a:p>
            <a:p>
              <a:pPr algn="ctr">
                <a:lnSpc>
                  <a:spcPct val="90000"/>
                </a:lnSpc>
                <a:defRPr/>
              </a:pPr>
              <a:endParaRPr lang="ko-KR" altLang="en-US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제목 2">
              <a:extLst>
                <a:ext uri="{FF2B5EF4-FFF2-40B4-BE49-F238E27FC236}">
                  <a16:creationId xmlns:a16="http://schemas.microsoft.com/office/drawing/2014/main" id="{87D751BC-6630-4A67-A89C-600A61BBAA54}"/>
                </a:ext>
              </a:extLst>
            </p:cNvPr>
            <p:cNvSpPr txBox="1">
              <a:spLocks/>
            </p:cNvSpPr>
            <p:nvPr/>
          </p:nvSpPr>
          <p:spPr>
            <a:xfrm>
              <a:off x="803605" y="5311073"/>
              <a:ext cx="896286" cy="20736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>
              <a:lvl1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lang="ko-KR" altLang="en-US" sz="1800" b="0" kern="1200" spc="-150" baseline="0" noProof="0" dirty="0" smtClean="0">
                  <a:solidFill>
                    <a:srgbClr val="4D4D4D"/>
                  </a:solidFill>
                  <a:latin typeface="다음_SemiBold" pitchFamily="2" charset="-127"/>
                  <a:ea typeface="다음_SemiBold" pitchFamily="2" charset="-127"/>
                  <a:cs typeface="+mj-cs"/>
                </a:defRPr>
              </a:lvl1pPr>
              <a:lvl2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2pPr>
              <a:lvl3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3pPr>
              <a:lvl4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4pPr>
              <a:lvl5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5pPr>
              <a:lvl6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6pPr>
              <a:lvl7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7pPr>
              <a:lvl8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8pPr>
              <a:lvl9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9pPr>
            </a:lstStyle>
            <a:p>
              <a:pPr marL="0" lvl="2" algn="ctr" defTabSz="303332" eaLnBrk="1" hangingPunct="1">
                <a:lnSpc>
                  <a:spcPct val="95000"/>
                </a:lnSpc>
                <a:buSzPct val="200000"/>
                <a:defRPr/>
              </a:pPr>
              <a:r>
                <a:rPr lang="en-US" altLang="ko-KR" sz="1400" spc="-126" dirty="0">
                  <a:ln w="11430">
                    <a:noFill/>
                  </a:ln>
                  <a:solidFill>
                    <a:srgbClr val="083D6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Manager</a:t>
              </a:r>
            </a:p>
          </p:txBody>
        </p:sp>
        <p:pic>
          <p:nvPicPr>
            <p:cNvPr id="11" name="Picture 77" descr="5l">
              <a:extLst>
                <a:ext uri="{FF2B5EF4-FFF2-40B4-BE49-F238E27FC236}">
                  <a16:creationId xmlns:a16="http://schemas.microsoft.com/office/drawing/2014/main" id="{98731628-62EC-40CA-A53D-4055075F6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20" t="2872" r="32881" b="4922"/>
            <a:stretch>
              <a:fillRect/>
            </a:stretch>
          </p:blipFill>
          <p:spPr bwMode="auto">
            <a:xfrm>
              <a:off x="1030142" y="4745444"/>
              <a:ext cx="516144" cy="565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사각형: 둥근 모서리 6">
              <a:extLst>
                <a:ext uri="{FF2B5EF4-FFF2-40B4-BE49-F238E27FC236}">
                  <a16:creationId xmlns:a16="http://schemas.microsoft.com/office/drawing/2014/main" id="{CEF542D7-548C-4C34-AB48-850A277E87C5}"/>
                </a:ext>
              </a:extLst>
            </p:cNvPr>
            <p:cNvSpPr/>
            <p:nvPr/>
          </p:nvSpPr>
          <p:spPr>
            <a:xfrm>
              <a:off x="1979630" y="3665157"/>
              <a:ext cx="2171961" cy="802899"/>
            </a:xfrm>
            <a:prstGeom prst="roundRect">
              <a:avLst>
                <a:gd name="adj" fmla="val 9253"/>
              </a:avLst>
            </a:prstGeom>
            <a:solidFill>
              <a:schemeClr val="bg1"/>
            </a:solidFill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  <a:defRPr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사용자권한관리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, 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셋톱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관리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채널관리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채널內페이지 관리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, 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셋톱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및 채널 스케줄 관리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,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페이지 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에디팅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(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권한 필요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)</a:t>
              </a:r>
              <a:endPara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3" name="Line 108">
              <a:extLst>
                <a:ext uri="{FF2B5EF4-FFF2-40B4-BE49-F238E27FC236}">
                  <a16:creationId xmlns:a16="http://schemas.microsoft.com/office/drawing/2014/main" id="{57D56A04-9A18-4B17-B12C-2FB19A377E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5764" y="5588459"/>
              <a:ext cx="680679" cy="491255"/>
            </a:xfrm>
            <a:prstGeom prst="lin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아리따SB" pitchFamily="18" charset="-127"/>
                <a:ea typeface="아리따SB" pitchFamily="18" charset="-127"/>
              </a:endParaRPr>
            </a:p>
          </p:txBody>
        </p:sp>
        <p:sp>
          <p:nvSpPr>
            <p:cNvPr id="14" name="Line 108">
              <a:extLst>
                <a:ext uri="{FF2B5EF4-FFF2-40B4-BE49-F238E27FC236}">
                  <a16:creationId xmlns:a16="http://schemas.microsoft.com/office/drawing/2014/main" id="{1D81E61C-CEEC-42AD-B1D6-DBA1156172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6780" y="5544766"/>
              <a:ext cx="684438" cy="559536"/>
            </a:xfrm>
            <a:prstGeom prst="lin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아리따SB" pitchFamily="18" charset="-127"/>
                <a:ea typeface="아리따SB" pitchFamily="18" charset="-127"/>
              </a:endParaRPr>
            </a:p>
          </p:txBody>
        </p:sp>
        <p:sp>
          <p:nvSpPr>
            <p:cNvPr id="15" name="Line 108">
              <a:extLst>
                <a:ext uri="{FF2B5EF4-FFF2-40B4-BE49-F238E27FC236}">
                  <a16:creationId xmlns:a16="http://schemas.microsoft.com/office/drawing/2014/main" id="{0909E9BC-0A11-4B0A-B870-79DCC11540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3564" y="5588460"/>
              <a:ext cx="14504" cy="491253"/>
            </a:xfrm>
            <a:prstGeom prst="lin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아리따SB" pitchFamily="18" charset="-127"/>
                <a:ea typeface="아리따SB" pitchFamily="18" charset="-127"/>
              </a:endParaRPr>
            </a:p>
          </p:txBody>
        </p:sp>
        <p:pic>
          <p:nvPicPr>
            <p:cNvPr id="16" name="Picture 48">
              <a:extLst>
                <a:ext uri="{FF2B5EF4-FFF2-40B4-BE49-F238E27FC236}">
                  <a16:creationId xmlns:a16="http://schemas.microsoft.com/office/drawing/2014/main" id="{CC82B1D8-1B56-4B2E-B98D-68EC378C0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8253" y="3639784"/>
              <a:ext cx="1029410" cy="511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49">
              <a:extLst>
                <a:ext uri="{FF2B5EF4-FFF2-40B4-BE49-F238E27FC236}">
                  <a16:creationId xmlns:a16="http://schemas.microsoft.com/office/drawing/2014/main" id="{C9CEB8CB-934F-4F01-8046-37C78DDB4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7523" y="3819700"/>
              <a:ext cx="1017442" cy="50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51">
              <a:extLst>
                <a:ext uri="{FF2B5EF4-FFF2-40B4-BE49-F238E27FC236}">
                  <a16:creationId xmlns:a16="http://schemas.microsoft.com/office/drawing/2014/main" id="{272578DD-76C7-496D-9D73-227D49EBF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02407" y="4010693"/>
              <a:ext cx="980305" cy="516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 descr="D:\00_이지은\팬톰 운영개념\Home-Server-icon.png">
              <a:extLst>
                <a:ext uri="{FF2B5EF4-FFF2-40B4-BE49-F238E27FC236}">
                  <a16:creationId xmlns:a16="http://schemas.microsoft.com/office/drawing/2014/main" id="{0539B055-FC5D-4F2B-BC53-07EDCC8D0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514" y="6000941"/>
              <a:ext cx="766192" cy="766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73">
              <a:extLst>
                <a:ext uri="{FF2B5EF4-FFF2-40B4-BE49-F238E27FC236}">
                  <a16:creationId xmlns:a16="http://schemas.microsoft.com/office/drawing/2014/main" id="{A04DE9CA-7200-499A-8E34-77CD37C29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0705" y="4761664"/>
              <a:ext cx="257512" cy="424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73">
              <a:extLst>
                <a:ext uri="{FF2B5EF4-FFF2-40B4-BE49-F238E27FC236}">
                  <a16:creationId xmlns:a16="http://schemas.microsoft.com/office/drawing/2014/main" id="{E95BCCEC-0E31-4EE6-A032-F1C077F25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31" y="3494384"/>
              <a:ext cx="257512" cy="424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73">
              <a:extLst>
                <a:ext uri="{FF2B5EF4-FFF2-40B4-BE49-F238E27FC236}">
                  <a16:creationId xmlns:a16="http://schemas.microsoft.com/office/drawing/2014/main" id="{4E2AA52C-8E63-405C-B6AB-6398E1504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370" y="3158950"/>
              <a:ext cx="257512" cy="424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73">
              <a:extLst>
                <a:ext uri="{FF2B5EF4-FFF2-40B4-BE49-F238E27FC236}">
                  <a16:creationId xmlns:a16="http://schemas.microsoft.com/office/drawing/2014/main" id="{1E78C99B-1714-4096-B3FC-9933BDC34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0087" y="3975192"/>
              <a:ext cx="257512" cy="424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73">
              <a:extLst>
                <a:ext uri="{FF2B5EF4-FFF2-40B4-BE49-F238E27FC236}">
                  <a16:creationId xmlns:a16="http://schemas.microsoft.com/office/drawing/2014/main" id="{8B289E0E-A13C-48BE-9847-9D34A558D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9590" y="5393609"/>
              <a:ext cx="257512" cy="424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E25366B-AF9E-43A4-A9C2-BC1DE3E40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1969"/>
            <a:stretch/>
          </p:blipFill>
          <p:spPr>
            <a:xfrm>
              <a:off x="5696179" y="2736518"/>
              <a:ext cx="1237322" cy="8071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7A3814-C3CA-40E5-AAF3-F903B34AE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31087"/>
            <a:stretch/>
          </p:blipFill>
          <p:spPr>
            <a:xfrm>
              <a:off x="7813030" y="3057881"/>
              <a:ext cx="772417" cy="81251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8419EF-7789-41F0-A898-2C0C3D8A0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24115"/>
            <a:stretch/>
          </p:blipFill>
          <p:spPr>
            <a:xfrm>
              <a:off x="5743982" y="3473345"/>
              <a:ext cx="772417" cy="870941"/>
            </a:xfrm>
            <a:prstGeom prst="rect">
              <a:avLst/>
            </a:prstGeom>
          </p:spPr>
        </p:pic>
        <p:pic>
          <p:nvPicPr>
            <p:cNvPr id="28" name="Picture 73">
              <a:extLst>
                <a:ext uri="{FF2B5EF4-FFF2-40B4-BE49-F238E27FC236}">
                  <a16:creationId xmlns:a16="http://schemas.microsoft.com/office/drawing/2014/main" id="{63CBF38F-F9F6-4147-BB35-D68595F918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4396" y="6000941"/>
              <a:ext cx="257512" cy="424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73">
              <a:extLst>
                <a:ext uri="{FF2B5EF4-FFF2-40B4-BE49-F238E27FC236}">
                  <a16:creationId xmlns:a16="http://schemas.microsoft.com/office/drawing/2014/main" id="{7DDC1F0C-3375-4529-AABF-D333C6BE8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588" y="4610597"/>
              <a:ext cx="257512" cy="424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EF9F5F4-A154-45A9-AC02-CB7CEDB70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25471"/>
            <a:stretch/>
          </p:blipFill>
          <p:spPr>
            <a:xfrm>
              <a:off x="4090362" y="4108489"/>
              <a:ext cx="879429" cy="875689"/>
            </a:xfrm>
            <a:prstGeom prst="rect">
              <a:avLst/>
            </a:prstGeom>
          </p:spPr>
        </p:pic>
        <p:pic>
          <p:nvPicPr>
            <p:cNvPr id="31" name="Picture 73">
              <a:extLst>
                <a:ext uri="{FF2B5EF4-FFF2-40B4-BE49-F238E27FC236}">
                  <a16:creationId xmlns:a16="http://schemas.microsoft.com/office/drawing/2014/main" id="{6EC1EC89-C01F-429F-B512-26E54E2196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4669" y="6050890"/>
              <a:ext cx="257512" cy="424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CBCD0EB-37F7-48EA-8D67-F32C6F9C9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24115"/>
            <a:stretch/>
          </p:blipFill>
          <p:spPr>
            <a:xfrm>
              <a:off x="5848564" y="5549043"/>
              <a:ext cx="772417" cy="870941"/>
            </a:xfrm>
            <a:prstGeom prst="rect">
              <a:avLst/>
            </a:prstGeom>
          </p:spPr>
        </p:pic>
        <p:sp>
          <p:nvSpPr>
            <p:cNvPr id="33" name="Line 4">
              <a:extLst>
                <a:ext uri="{FF2B5EF4-FFF2-40B4-BE49-F238E27FC236}">
                  <a16:creationId xmlns:a16="http://schemas.microsoft.com/office/drawing/2014/main" id="{79F4FE28-9C0A-49E0-8FD3-987876A54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1219" y="6176529"/>
              <a:ext cx="2356878" cy="18340"/>
            </a:xfrm>
            <a:prstGeom prst="line">
              <a:avLst/>
            </a:prstGeom>
            <a:noFill/>
            <a:ln w="25400">
              <a:solidFill>
                <a:srgbClr val="FF6699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34" name="Line 10">
              <a:extLst>
                <a:ext uri="{FF2B5EF4-FFF2-40B4-BE49-F238E27FC236}">
                  <a16:creationId xmlns:a16="http://schemas.microsoft.com/office/drawing/2014/main" id="{1AD46154-3A00-42F9-A915-EF2D5FFE0E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3864" y="4321994"/>
              <a:ext cx="4394505" cy="186748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35" name="Line 23">
              <a:extLst>
                <a:ext uri="{FF2B5EF4-FFF2-40B4-BE49-F238E27FC236}">
                  <a16:creationId xmlns:a16="http://schemas.microsoft.com/office/drawing/2014/main" id="{5126BE05-D107-4BAE-A021-4D562B6AE0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672576" y="4297540"/>
              <a:ext cx="585109" cy="508854"/>
            </a:xfrm>
            <a:prstGeom prst="line">
              <a:avLst/>
            </a:prstGeom>
            <a:noFill/>
            <a:ln w="25400">
              <a:solidFill>
                <a:srgbClr val="00CC5C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B654DAC4-6095-4880-B981-A3018960A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31358" y="4811785"/>
              <a:ext cx="3105357" cy="1300540"/>
            </a:xfrm>
            <a:prstGeom prst="line">
              <a:avLst/>
            </a:prstGeom>
            <a:noFill/>
            <a:ln w="25400">
              <a:solidFill>
                <a:srgbClr val="FF9933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DA74715C-2AB1-4EF8-B32D-B02E9C8411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0258" y="4122478"/>
              <a:ext cx="4749736" cy="1957236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38" name="Line 10">
              <a:extLst>
                <a:ext uri="{FF2B5EF4-FFF2-40B4-BE49-F238E27FC236}">
                  <a16:creationId xmlns:a16="http://schemas.microsoft.com/office/drawing/2014/main" id="{710A8A22-8EEF-491F-BAB8-5ADD14CD2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2868" y="4329170"/>
              <a:ext cx="929430" cy="655430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39" name="Line 27">
              <a:extLst>
                <a:ext uri="{FF2B5EF4-FFF2-40B4-BE49-F238E27FC236}">
                  <a16:creationId xmlns:a16="http://schemas.microsoft.com/office/drawing/2014/main" id="{E0EB6F78-78EB-495D-859E-D2F55AD52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649417" y="5253830"/>
              <a:ext cx="1646895" cy="1521541"/>
            </a:xfrm>
            <a:prstGeom prst="line">
              <a:avLst/>
            </a:prstGeom>
            <a:noFill/>
            <a:ln w="25400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40" name="Line 37">
              <a:extLst>
                <a:ext uri="{FF2B5EF4-FFF2-40B4-BE49-F238E27FC236}">
                  <a16:creationId xmlns:a16="http://schemas.microsoft.com/office/drawing/2014/main" id="{74F78584-0C0B-4838-B4E2-C3F6227B7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63440" y="4992237"/>
              <a:ext cx="695798" cy="27312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41" name="Line 37">
              <a:extLst>
                <a:ext uri="{FF2B5EF4-FFF2-40B4-BE49-F238E27FC236}">
                  <a16:creationId xmlns:a16="http://schemas.microsoft.com/office/drawing/2014/main" id="{A116145D-E041-4413-B817-0564669F5E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4080" y="5267145"/>
              <a:ext cx="1783568" cy="74490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42" name="Line 49">
              <a:extLst>
                <a:ext uri="{FF2B5EF4-FFF2-40B4-BE49-F238E27FC236}">
                  <a16:creationId xmlns:a16="http://schemas.microsoft.com/office/drawing/2014/main" id="{8B5A5FEA-555E-4D9F-8A80-1F2BEE90C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917" y="5244005"/>
              <a:ext cx="2328936" cy="931470"/>
            </a:xfrm>
            <a:prstGeom prst="line">
              <a:avLst/>
            </a:prstGeom>
            <a:noFill/>
            <a:ln w="25400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43" name="Line 3">
              <a:extLst>
                <a:ext uri="{FF2B5EF4-FFF2-40B4-BE49-F238E27FC236}">
                  <a16:creationId xmlns:a16="http://schemas.microsoft.com/office/drawing/2014/main" id="{805336BE-BE90-47F8-A28F-30504BBD58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4521" y="4420369"/>
              <a:ext cx="3961785" cy="1683935"/>
            </a:xfrm>
            <a:prstGeom prst="line">
              <a:avLst/>
            </a:prstGeom>
            <a:noFill/>
            <a:ln w="25400">
              <a:solidFill>
                <a:srgbClr val="00CC5C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44" name="Line 23">
              <a:extLst>
                <a:ext uri="{FF2B5EF4-FFF2-40B4-BE49-F238E27FC236}">
                  <a16:creationId xmlns:a16="http://schemas.microsoft.com/office/drawing/2014/main" id="{984E3DEF-D989-4BC4-912F-AA1CFDD0E7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00216" y="3556456"/>
              <a:ext cx="1123818" cy="862868"/>
            </a:xfrm>
            <a:prstGeom prst="line">
              <a:avLst/>
            </a:prstGeom>
            <a:noFill/>
            <a:ln w="25400">
              <a:solidFill>
                <a:srgbClr val="00CC5C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45" name="Line 23">
              <a:extLst>
                <a:ext uri="{FF2B5EF4-FFF2-40B4-BE49-F238E27FC236}">
                  <a16:creationId xmlns:a16="http://schemas.microsoft.com/office/drawing/2014/main" id="{D4ACF6B4-7EB0-473D-B5B3-50E59917B1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05394" y="3901624"/>
              <a:ext cx="287828" cy="226883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sp>
          <p:nvSpPr>
            <p:cNvPr id="46" name="Line 10">
              <a:extLst>
                <a:ext uri="{FF2B5EF4-FFF2-40B4-BE49-F238E27FC236}">
                  <a16:creationId xmlns:a16="http://schemas.microsoft.com/office/drawing/2014/main" id="{A5E6D15E-246D-4D1D-AECD-E2DE57DD16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006152" y="4568760"/>
              <a:ext cx="1882258" cy="1450386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1ED5D1A-0CDE-4F32-9B81-CFE93F90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1969"/>
            <a:stretch/>
          </p:blipFill>
          <p:spPr>
            <a:xfrm>
              <a:off x="8715995" y="5567951"/>
              <a:ext cx="1237322" cy="807133"/>
            </a:xfrm>
            <a:prstGeom prst="rect">
              <a:avLst/>
            </a:prstGeom>
          </p:spPr>
        </p:pic>
        <p:sp>
          <p:nvSpPr>
            <p:cNvPr id="48" name="Line 34">
              <a:extLst>
                <a:ext uri="{FF2B5EF4-FFF2-40B4-BE49-F238E27FC236}">
                  <a16:creationId xmlns:a16="http://schemas.microsoft.com/office/drawing/2014/main" id="{C0C5B388-01B1-48F7-A4CF-222A427BD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3120" y="4811785"/>
              <a:ext cx="1063032" cy="898702"/>
            </a:xfrm>
            <a:prstGeom prst="line">
              <a:avLst/>
            </a:prstGeom>
            <a:noFill/>
            <a:ln w="25400">
              <a:solidFill>
                <a:srgbClr val="FF9933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itchFamily="18" charset="-127"/>
                <a:ea typeface="아리따SB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8BDAB86-745F-4827-8F25-262A8BEF3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25471"/>
            <a:stretch/>
          </p:blipFill>
          <p:spPr>
            <a:xfrm>
              <a:off x="7208364" y="4891501"/>
              <a:ext cx="879429" cy="87568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DF4B273-7C8D-4346-8ADA-0908F960B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24115"/>
            <a:stretch/>
          </p:blipFill>
          <p:spPr>
            <a:xfrm>
              <a:off x="8736495" y="4143382"/>
              <a:ext cx="876313" cy="988089"/>
            </a:xfrm>
            <a:prstGeom prst="rect">
              <a:avLst/>
            </a:prstGeom>
          </p:spPr>
        </p:pic>
        <p:pic>
          <p:nvPicPr>
            <p:cNvPr id="51" name="Object 438">
              <a:extLst>
                <a:ext uri="{FF2B5EF4-FFF2-40B4-BE49-F238E27FC236}">
                  <a16:creationId xmlns:a16="http://schemas.microsoft.com/office/drawing/2014/main" id="{A869FA7B-D680-4642-A2D1-1BCF81516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552255" y="5974682"/>
              <a:ext cx="838194" cy="361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73">
              <a:extLst>
                <a:ext uri="{FF2B5EF4-FFF2-40B4-BE49-F238E27FC236}">
                  <a16:creationId xmlns:a16="http://schemas.microsoft.com/office/drawing/2014/main" id="{4F24B309-D4A4-40F1-B25D-680ADC23EC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751" y="6573470"/>
              <a:ext cx="257512" cy="424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A93E8D3-2E4F-4728-83E0-60B2C66DB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24115"/>
            <a:stretch/>
          </p:blipFill>
          <p:spPr>
            <a:xfrm>
              <a:off x="7564793" y="5976397"/>
              <a:ext cx="876313" cy="988089"/>
            </a:xfrm>
            <a:prstGeom prst="rect">
              <a:avLst/>
            </a:prstGeom>
          </p:spPr>
        </p:pic>
        <p:sp>
          <p:nvSpPr>
            <p:cNvPr id="54" name="제목 2">
              <a:extLst>
                <a:ext uri="{FF2B5EF4-FFF2-40B4-BE49-F238E27FC236}">
                  <a16:creationId xmlns:a16="http://schemas.microsoft.com/office/drawing/2014/main" id="{83FB7A27-0FC3-4433-B277-2A1A7F7EBB53}"/>
                </a:ext>
              </a:extLst>
            </p:cNvPr>
            <p:cNvSpPr txBox="1">
              <a:spLocks/>
            </p:cNvSpPr>
            <p:nvPr/>
          </p:nvSpPr>
          <p:spPr>
            <a:xfrm>
              <a:off x="1808147" y="5311073"/>
              <a:ext cx="896286" cy="20736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>
              <a:lvl1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lang="ko-KR" altLang="en-US" sz="1800" b="0" kern="1200" spc="-150" baseline="0" noProof="0" dirty="0" smtClean="0">
                  <a:solidFill>
                    <a:srgbClr val="4D4D4D"/>
                  </a:solidFill>
                  <a:latin typeface="다음_SemiBold" pitchFamily="2" charset="-127"/>
                  <a:ea typeface="다음_SemiBold" pitchFamily="2" charset="-127"/>
                  <a:cs typeface="+mj-cs"/>
                </a:defRPr>
              </a:lvl1pPr>
              <a:lvl2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2pPr>
              <a:lvl3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3pPr>
              <a:lvl4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4pPr>
              <a:lvl5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5pPr>
              <a:lvl6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6pPr>
              <a:lvl7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7pPr>
              <a:lvl8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8pPr>
              <a:lvl9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9pPr>
            </a:lstStyle>
            <a:p>
              <a:pPr marL="0" lvl="2" algn="ctr" defTabSz="303332" eaLnBrk="1" hangingPunct="1">
                <a:lnSpc>
                  <a:spcPct val="95000"/>
                </a:lnSpc>
                <a:buSzPct val="200000"/>
                <a:defRPr/>
              </a:pPr>
              <a:r>
                <a:rPr lang="en-US" altLang="ko-KR" sz="1400" spc="-126" dirty="0">
                  <a:ln w="11430">
                    <a:noFill/>
                  </a:ln>
                  <a:solidFill>
                    <a:srgbClr val="083D6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Manager</a:t>
              </a:r>
            </a:p>
          </p:txBody>
        </p:sp>
        <p:pic>
          <p:nvPicPr>
            <p:cNvPr id="55" name="Picture 77" descr="5l">
              <a:extLst>
                <a:ext uri="{FF2B5EF4-FFF2-40B4-BE49-F238E27FC236}">
                  <a16:creationId xmlns:a16="http://schemas.microsoft.com/office/drawing/2014/main" id="{997F5947-6431-40DA-BD35-2597D6AA4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20" t="2872" r="32881" b="4922"/>
            <a:stretch>
              <a:fillRect/>
            </a:stretch>
          </p:blipFill>
          <p:spPr bwMode="auto">
            <a:xfrm>
              <a:off x="2034684" y="4745444"/>
              <a:ext cx="516144" cy="565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제목 2">
              <a:extLst>
                <a:ext uri="{FF2B5EF4-FFF2-40B4-BE49-F238E27FC236}">
                  <a16:creationId xmlns:a16="http://schemas.microsoft.com/office/drawing/2014/main" id="{B7F79694-BE37-4158-8CC9-6E2FAEE051C5}"/>
                </a:ext>
              </a:extLst>
            </p:cNvPr>
            <p:cNvSpPr txBox="1">
              <a:spLocks/>
            </p:cNvSpPr>
            <p:nvPr/>
          </p:nvSpPr>
          <p:spPr>
            <a:xfrm>
              <a:off x="2812885" y="5291950"/>
              <a:ext cx="896286" cy="20736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>
              <a:lvl1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lang="ko-KR" altLang="en-US" sz="1800" b="0" kern="1200" spc="-150" baseline="0" noProof="0" dirty="0" smtClean="0">
                  <a:solidFill>
                    <a:srgbClr val="4D4D4D"/>
                  </a:solidFill>
                  <a:latin typeface="다음_SemiBold" pitchFamily="2" charset="-127"/>
                  <a:ea typeface="다음_SemiBold" pitchFamily="2" charset="-127"/>
                  <a:cs typeface="+mj-cs"/>
                </a:defRPr>
              </a:lvl1pPr>
              <a:lvl2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2pPr>
              <a:lvl3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3pPr>
              <a:lvl4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4pPr>
              <a:lvl5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5pPr>
              <a:lvl6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6pPr>
              <a:lvl7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7pPr>
              <a:lvl8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8pPr>
              <a:lvl9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9pPr>
            </a:lstStyle>
            <a:p>
              <a:pPr marL="0" lvl="2" algn="ctr" defTabSz="303332" eaLnBrk="1" hangingPunct="1">
                <a:lnSpc>
                  <a:spcPct val="95000"/>
                </a:lnSpc>
                <a:buSzPct val="200000"/>
                <a:defRPr/>
              </a:pPr>
              <a:r>
                <a:rPr lang="en-US" altLang="ko-KR" sz="1400" spc="-126" dirty="0">
                  <a:ln w="11430">
                    <a:noFill/>
                  </a:ln>
                  <a:solidFill>
                    <a:srgbClr val="083D6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Manager</a:t>
              </a:r>
            </a:p>
          </p:txBody>
        </p:sp>
        <p:pic>
          <p:nvPicPr>
            <p:cNvPr id="57" name="Picture 77" descr="5l">
              <a:extLst>
                <a:ext uri="{FF2B5EF4-FFF2-40B4-BE49-F238E27FC236}">
                  <a16:creationId xmlns:a16="http://schemas.microsoft.com/office/drawing/2014/main" id="{D07F0BBD-F85E-4D91-8DC5-5273FBAA5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20" t="2872" r="32881" b="4922"/>
            <a:stretch>
              <a:fillRect/>
            </a:stretch>
          </p:blipFill>
          <p:spPr bwMode="auto">
            <a:xfrm>
              <a:off x="3039422" y="4726321"/>
              <a:ext cx="516144" cy="565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Line 108">
              <a:extLst>
                <a:ext uri="{FF2B5EF4-FFF2-40B4-BE49-F238E27FC236}">
                  <a16:creationId xmlns:a16="http://schemas.microsoft.com/office/drawing/2014/main" id="{B712F4EF-2ED5-428C-83F1-0F26EC6389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7112" y="6214781"/>
              <a:ext cx="1271138" cy="160302"/>
            </a:xfrm>
            <a:prstGeom prst="lin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아리따SB" pitchFamily="18" charset="-127"/>
                <a:ea typeface="아리따S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67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8F51B-554D-4ADB-A30D-8FD80DC03BF5}"/>
              </a:ext>
            </a:extLst>
          </p:cNvPr>
          <p:cNvSpPr/>
          <p:nvPr/>
        </p:nvSpPr>
        <p:spPr>
          <a:xfrm>
            <a:off x="820258" y="1887167"/>
            <a:ext cx="8803531" cy="51090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16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 </a:t>
            </a:r>
            <a:endParaRPr lang="en-US" altLang="ko-KR" sz="1600" b="1" dirty="0">
              <a:solidFill>
                <a:srgbClr val="0070C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교통신호 법규만 바꾼다고</a:t>
            </a:r>
            <a:endParaRPr lang="en-US" altLang="ko-KR" sz="4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                안전한 신호등이 될까요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?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54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신호등이 바뀌어야 안전한</a:t>
            </a:r>
            <a:endParaRPr lang="en-US" altLang="ko-KR" sz="5400" b="1" dirty="0">
              <a:solidFill>
                <a:srgbClr val="00B0F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54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                신호등 교차로가 된다</a:t>
            </a:r>
            <a:r>
              <a:rPr lang="en-US" altLang="ko-KR" sz="54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41750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 배경 및 목적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제안 배경</a:t>
            </a:r>
          </a:p>
        </p:txBody>
      </p:sp>
      <p:sp>
        <p:nvSpPr>
          <p:cNvPr id="5" name="Rectangle 87"/>
          <p:cNvSpPr>
            <a:spLocks noChangeArrowheads="1"/>
          </p:cNvSpPr>
          <p:nvPr/>
        </p:nvSpPr>
        <p:spPr bwMode="gray">
          <a:xfrm flipH="1">
            <a:off x="402875" y="486487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3132593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144674" y="2349507"/>
            <a:ext cx="4197073" cy="922493"/>
            <a:chOff x="1656430" y="2790495"/>
            <a:chExt cx="3450591" cy="9224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93FD5C-28D1-4EBF-A223-C17D579316B1}"/>
                </a:ext>
              </a:extLst>
            </p:cNvPr>
            <p:cNvSpPr/>
            <p:nvPr/>
          </p:nvSpPr>
          <p:spPr>
            <a:xfrm>
              <a:off x="1656430" y="2790495"/>
              <a:ext cx="3450591" cy="922493"/>
            </a:xfrm>
            <a:prstGeom prst="rect">
              <a:avLst/>
            </a:prstGeom>
            <a:solidFill>
              <a:srgbClr val="FFFF00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38664B-23D8-4F69-8221-FF78A61E2CFB}"/>
                </a:ext>
              </a:extLst>
            </p:cNvPr>
            <p:cNvSpPr/>
            <p:nvPr/>
          </p:nvSpPr>
          <p:spPr>
            <a:xfrm>
              <a:off x="1801677" y="2892067"/>
              <a:ext cx="601056" cy="71942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soft" dir="t">
                <a:rot lat="0" lon="0" rev="156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 prstMaterial="softEdge">
                <a:bevelT w="25400" h="38100"/>
              </a:sp3d>
            </a:bodyPr>
            <a:lstStyle/>
            <a:p>
              <a:pPr algn="ctr"/>
              <a:endParaRPr lang="ko-KR" alt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AFC036-159F-4E90-80A8-B3F7E1B904F7}"/>
                </a:ext>
              </a:extLst>
            </p:cNvPr>
            <p:cNvSpPr txBox="1"/>
            <p:nvPr/>
          </p:nvSpPr>
          <p:spPr>
            <a:xfrm>
              <a:off x="2681460" y="2930172"/>
              <a:ext cx="2218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어린이 보행 중입니다</a:t>
              </a:r>
              <a:r>
                <a:rPr lang="en-US" altLang="ko-KR" sz="16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r>
                <a:rPr lang="ko-KR" altLang="en-US" sz="16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en-US" altLang="ko-KR" sz="160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680457" y="2349507"/>
            <a:ext cx="4193124" cy="922493"/>
            <a:chOff x="5495625" y="2787256"/>
            <a:chExt cx="3450591" cy="9224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493FD5C-28D1-4EBF-A223-C17D579316B1}"/>
                </a:ext>
              </a:extLst>
            </p:cNvPr>
            <p:cNvSpPr/>
            <p:nvPr/>
          </p:nvSpPr>
          <p:spPr>
            <a:xfrm>
              <a:off x="5495625" y="2787256"/>
              <a:ext cx="3450591" cy="922493"/>
            </a:xfrm>
            <a:prstGeom prst="rect">
              <a:avLst/>
            </a:prstGeom>
            <a:solidFill>
              <a:schemeClr val="tx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1EF5999-8553-43C2-AFAC-FEEECDB5587A}"/>
                </a:ext>
              </a:extLst>
            </p:cNvPr>
            <p:cNvSpPr/>
            <p:nvPr/>
          </p:nvSpPr>
          <p:spPr>
            <a:xfrm>
              <a:off x="5680272" y="2926933"/>
              <a:ext cx="601056" cy="68132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/>
              <a:lightRig rig="soft" dir="t">
                <a:rot lat="0" lon="0" rev="156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 prstMaterial="softEdge">
                <a:bevelT w="25400" h="38100"/>
              </a:sp3d>
            </a:bodyPr>
            <a:lstStyle/>
            <a:p>
              <a:pPr algn="ctr"/>
              <a:endParaRPr lang="ko-KR" altLang="en-US" b="1">
                <a:ln/>
                <a:solidFill>
                  <a:schemeClr val="accent4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1E9D53-9EC7-4C11-91B1-667EC2F2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8997" y="2972670"/>
              <a:ext cx="509633" cy="55166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393516-1B31-4DC5-B187-034C06556842}"/>
                </a:ext>
              </a:extLst>
            </p:cNvPr>
            <p:cNvSpPr txBox="1"/>
            <p:nvPr/>
          </p:nvSpPr>
          <p:spPr>
            <a:xfrm>
              <a:off x="6988630" y="3017670"/>
              <a:ext cx="1914129" cy="46166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동시신호</a:t>
              </a:r>
              <a:r>
                <a:rPr lang="ko-KR" altLang="en-US" sz="24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24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r>
                <a:rPr lang="ko-KR" altLang="en-US" sz="2400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18F51B-554D-4ADB-A30D-8FD80DC03BF5}"/>
              </a:ext>
            </a:extLst>
          </p:cNvPr>
          <p:cNvSpPr/>
          <p:nvPr/>
        </p:nvSpPr>
        <p:spPr>
          <a:xfrm>
            <a:off x="1144675" y="3590895"/>
            <a:ext cx="4197072" cy="1321387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1600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정지 신호 시  </a:t>
            </a:r>
            <a:endParaRPr lang="en-US" altLang="ko-KR" sz="1600" dirty="0">
              <a:solidFill>
                <a:srgbClr val="FF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1600" dirty="0">
                <a:latin typeface="나눔바른고딕" panose="020B0600000101010101" charset="-127"/>
                <a:ea typeface="나눔바른고딕" panose="020B0600000101010101" charset="-127"/>
              </a:rPr>
              <a:t>전방 교통상황 및 각 종 정보를 </a:t>
            </a:r>
            <a:r>
              <a:rPr lang="en-US" altLang="ko-KR" sz="16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0000101010101" charset="-127"/>
                <a:ea typeface="나눔바른고딕" panose="020B0600000101010101" charset="-127"/>
              </a:rPr>
              <a:t>Information </a:t>
            </a:r>
          </a:p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16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0000101010101" charset="-127"/>
                <a:ea typeface="나눔바른고딕" panose="020B0600000101010101" charset="-127"/>
              </a:rPr>
              <a:t>Service </a:t>
            </a:r>
            <a:r>
              <a:rPr lang="ko-KR" altLang="en-US" sz="16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0000101010101" charset="-127"/>
                <a:ea typeface="나눔바른고딕" panose="020B0600000101010101" charset="-127"/>
              </a:rPr>
              <a:t>하며 조급한 출발을 예방 기여 </a:t>
            </a:r>
            <a:endParaRPr lang="en-US" altLang="ko-KR" sz="16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1"/>
              </a:gra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18F51B-554D-4ADB-A30D-8FD80DC03BF5}"/>
              </a:ext>
            </a:extLst>
          </p:cNvPr>
          <p:cNvSpPr/>
          <p:nvPr/>
        </p:nvSpPr>
        <p:spPr>
          <a:xfrm>
            <a:off x="5680457" y="3581166"/>
            <a:ext cx="4193124" cy="1354217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1600" dirty="0">
                <a:solidFill>
                  <a:srgbClr val="05BC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주행 신호 시   </a:t>
            </a:r>
            <a:endParaRPr lang="en-US" altLang="ko-KR" sz="1600" dirty="0">
              <a:solidFill>
                <a:srgbClr val="05BC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16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6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교통안전 신호 타이머 가동</a:t>
            </a:r>
            <a:r>
              <a:rPr lang="en-US" altLang="ko-KR" sz="16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16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차량 꼬리 물기 </a:t>
            </a:r>
            <a:endParaRPr lang="en-US" altLang="ko-KR" sz="16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16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금지</a:t>
            </a:r>
            <a:r>
              <a:rPr lang="en-US" altLang="ko-KR" sz="16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 출발 방지로 안전운행 확보 기여</a:t>
            </a:r>
            <a:endParaRPr lang="en-US" altLang="ko-KR" sz="16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190292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차량용 신호등 효과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FC036-159F-4E90-80A8-B3F7E1B904F7}"/>
              </a:ext>
            </a:extLst>
          </p:cNvPr>
          <p:cNvSpPr txBox="1"/>
          <p:nvPr/>
        </p:nvSpPr>
        <p:spPr>
          <a:xfrm>
            <a:off x="2408313" y="2900045"/>
            <a:ext cx="2698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가산디지털단지로</a:t>
            </a:r>
            <a:r>
              <a:rPr lang="ko-KR" altLang="en-US" sz="160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en-US" altLang="ko-KR" sz="1600" dirty="0">
              <a:solidFill>
                <a:srgbClr val="00B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41750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구축 </a:t>
            </a:r>
            <a:r>
              <a:rPr lang="en-US" altLang="ko-KR" sz="2000" b="1" dirty="0">
                <a:latin typeface="+mj-ea"/>
                <a:ea typeface="+mj-ea"/>
              </a:rPr>
              <a:t>LED </a:t>
            </a:r>
            <a:r>
              <a:rPr lang="ko-KR" altLang="en-US" sz="2000" b="1" dirty="0">
                <a:latin typeface="+mj-ea"/>
                <a:ea typeface="+mj-ea"/>
              </a:rPr>
              <a:t>모니터</a:t>
            </a:r>
            <a:r>
              <a:rPr lang="en-US" altLang="ko-KR" sz="2000" b="1" dirty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2" name="Rectangle 87"/>
          <p:cNvSpPr>
            <a:spLocks noChangeArrowheads="1"/>
          </p:cNvSpPr>
          <p:nvPr/>
        </p:nvSpPr>
        <p:spPr bwMode="gray">
          <a:xfrm flipH="1">
            <a:off x="402875" y="486487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23" y="5058383"/>
            <a:ext cx="8103142" cy="22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0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03036" y="2511842"/>
            <a:ext cx="947756" cy="4432942"/>
            <a:chOff x="1503036" y="2511842"/>
            <a:chExt cx="947756" cy="4432942"/>
          </a:xfrm>
        </p:grpSpPr>
        <p:sp>
          <p:nvSpPr>
            <p:cNvPr id="29" name="원통형 5">
              <a:extLst>
                <a:ext uri="{FF2B5EF4-FFF2-40B4-BE49-F238E27FC236}">
                  <a16:creationId xmlns:a16="http://schemas.microsoft.com/office/drawing/2014/main" id="{582175F2-6FA8-429B-8FF5-661D5423C587}"/>
                </a:ext>
              </a:extLst>
            </p:cNvPr>
            <p:cNvSpPr/>
            <p:nvPr/>
          </p:nvSpPr>
          <p:spPr>
            <a:xfrm>
              <a:off x="1879088" y="6097059"/>
              <a:ext cx="274178" cy="644710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503036" y="2511842"/>
              <a:ext cx="922493" cy="3626316"/>
              <a:chOff x="2757912" y="2511842"/>
              <a:chExt cx="922493" cy="3626316"/>
            </a:xfrm>
          </p:grpSpPr>
          <p:grpSp>
            <p:nvGrpSpPr>
              <p:cNvPr id="2" name="그룹 1"/>
              <p:cNvGrpSpPr/>
              <p:nvPr/>
            </p:nvGrpSpPr>
            <p:grpSpPr>
              <a:xfrm rot="5400000">
                <a:off x="1406001" y="3863753"/>
                <a:ext cx="3626316" cy="922493"/>
                <a:chOff x="1656430" y="2790495"/>
                <a:chExt cx="3450591" cy="922493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7493FD5C-28D1-4EBF-A223-C17D579316B1}"/>
                    </a:ext>
                  </a:extLst>
                </p:cNvPr>
                <p:cNvSpPr/>
                <p:nvPr/>
              </p:nvSpPr>
              <p:spPr>
                <a:xfrm>
                  <a:off x="1656430" y="2790495"/>
                  <a:ext cx="3450591" cy="922493"/>
                </a:xfrm>
                <a:prstGeom prst="rect">
                  <a:avLst/>
                </a:prstGeom>
                <a:solidFill>
                  <a:srgbClr val="4CE47B"/>
                </a:solidFill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6AFC036-159F-4E90-80A8-B3F7E1B904F7}"/>
                    </a:ext>
                  </a:extLst>
                </p:cNvPr>
                <p:cNvSpPr txBox="1"/>
                <p:nvPr/>
              </p:nvSpPr>
              <p:spPr>
                <a:xfrm rot="16200000">
                  <a:off x="3196913" y="2387776"/>
                  <a:ext cx="272368" cy="1727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800" dirty="0" err="1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잠시멈춤</a:t>
                  </a:r>
                  <a:r>
                    <a:rPr lang="ko-KR" altLang="en-US" sz="1600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  </a:t>
                  </a:r>
                  <a:endParaRPr lang="en-US" altLang="ko-KR" sz="1600" dirty="0">
                    <a:solidFill>
                      <a:srgbClr val="00B05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6282FC-DD71-4B59-95EC-3316423AF5DA}"/>
                  </a:ext>
                </a:extLst>
              </p:cNvPr>
              <p:cNvSpPr txBox="1"/>
              <p:nvPr/>
            </p:nvSpPr>
            <p:spPr>
              <a:xfrm>
                <a:off x="2827318" y="5688303"/>
                <a:ext cx="784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20</a:t>
                </a:r>
                <a:r>
                  <a:rPr lang="ko-KR" altLang="en-US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초</a:t>
                </a: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944D940-D675-41A4-B06F-70F3797E5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4170" y="2596428"/>
                <a:ext cx="709976" cy="719381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605458B-1EA8-4304-B947-4835776DFD9E}"/>
                </a:ext>
              </a:extLst>
            </p:cNvPr>
            <p:cNvSpPr/>
            <p:nvPr/>
          </p:nvSpPr>
          <p:spPr>
            <a:xfrm>
              <a:off x="1581563" y="6517528"/>
              <a:ext cx="869229" cy="427256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18F51B-554D-4ADB-A30D-8FD80DC03BF5}"/>
              </a:ext>
            </a:extLst>
          </p:cNvPr>
          <p:cNvSpPr/>
          <p:nvPr/>
        </p:nvSpPr>
        <p:spPr>
          <a:xfrm>
            <a:off x="2552618" y="2961777"/>
            <a:ext cx="2663856" cy="3093154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정지 신호 시  </a:t>
            </a: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보행자에게 각 종 지역별 공공 정보를 보행 대기자 제공한다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endParaRPr lang="en-US" altLang="ko-KR" sz="20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2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Information Service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18F51B-554D-4ADB-A30D-8FD80DC03BF5}"/>
              </a:ext>
            </a:extLst>
          </p:cNvPr>
          <p:cNvSpPr/>
          <p:nvPr/>
        </p:nvSpPr>
        <p:spPr>
          <a:xfrm>
            <a:off x="6464031" y="2946388"/>
            <a:ext cx="4100207" cy="31239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2000" dirty="0">
                <a:solidFill>
                  <a:srgbClr val="05BC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보행 신호 시   </a:t>
            </a:r>
            <a:endParaRPr lang="en-US" altLang="ko-KR" sz="2000" dirty="0">
              <a:solidFill>
                <a:srgbClr val="05BC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전면</a:t>
            </a:r>
            <a:r>
              <a:rPr lang="en-US" altLang="ko-KR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후면 신호를 동시에 보행자에 도움 주며</a:t>
            </a:r>
            <a:r>
              <a:rPr lang="en-US" altLang="ko-KR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도로 경계석 가까이 서 있어 보행자를 보호하는 효과가 있으며</a:t>
            </a:r>
            <a:r>
              <a:rPr lang="en-US" altLang="ko-KR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도로 차량으로 부터 안전거리가 가까워 사고율이 높으며</a:t>
            </a:r>
            <a:r>
              <a:rPr lang="en-US" altLang="ko-KR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보행자들이  안전선 뒤에서 신호를 기다리는 여유 거리를 확보하는 효과</a:t>
            </a:r>
            <a:endParaRPr lang="en-US" altLang="ko-KR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90292" y="1306124"/>
            <a:ext cx="2806284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보행자용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신호등 효과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41750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구축 </a:t>
            </a:r>
            <a:r>
              <a:rPr lang="en-US" altLang="ko-KR" sz="2000" b="1" dirty="0">
                <a:latin typeface="+mj-ea"/>
                <a:ea typeface="+mj-ea"/>
              </a:rPr>
              <a:t>LED </a:t>
            </a:r>
            <a:r>
              <a:rPr lang="ko-KR" altLang="en-US" sz="2000" b="1" dirty="0">
                <a:latin typeface="+mj-ea"/>
                <a:ea typeface="+mj-ea"/>
              </a:rPr>
              <a:t>모니터</a:t>
            </a:r>
            <a:r>
              <a:rPr lang="en-US" altLang="ko-KR" sz="2000" b="1" dirty="0">
                <a:latin typeface="+mj-ea"/>
                <a:ea typeface="+mj-ea"/>
              </a:rPr>
              <a:t>(2)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8" name="Rectangle 87"/>
          <p:cNvSpPr>
            <a:spLocks noChangeArrowheads="1"/>
          </p:cNvSpPr>
          <p:nvPr/>
        </p:nvSpPr>
        <p:spPr bwMode="gray">
          <a:xfrm flipH="1">
            <a:off x="402875" y="486487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429787" y="2511842"/>
            <a:ext cx="922493" cy="4416733"/>
            <a:chOff x="5429787" y="2511842"/>
            <a:chExt cx="922493" cy="4416733"/>
          </a:xfrm>
        </p:grpSpPr>
        <p:sp>
          <p:nvSpPr>
            <p:cNvPr id="23" name="원통형 5">
              <a:extLst>
                <a:ext uri="{FF2B5EF4-FFF2-40B4-BE49-F238E27FC236}">
                  <a16:creationId xmlns:a16="http://schemas.microsoft.com/office/drawing/2014/main" id="{582175F2-6FA8-429B-8FF5-661D5423C587}"/>
                </a:ext>
              </a:extLst>
            </p:cNvPr>
            <p:cNvSpPr/>
            <p:nvPr/>
          </p:nvSpPr>
          <p:spPr>
            <a:xfrm>
              <a:off x="5763678" y="6096539"/>
              <a:ext cx="274178" cy="629021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5429787" y="2511842"/>
              <a:ext cx="922493" cy="3626316"/>
              <a:chOff x="6363640" y="2511844"/>
              <a:chExt cx="922493" cy="3626316"/>
            </a:xfrm>
          </p:grpSpPr>
          <p:grpSp>
            <p:nvGrpSpPr>
              <p:cNvPr id="17" name="그룹 16"/>
              <p:cNvGrpSpPr/>
              <p:nvPr/>
            </p:nvGrpSpPr>
            <p:grpSpPr>
              <a:xfrm rot="5400000">
                <a:off x="5011729" y="3863755"/>
                <a:ext cx="3626316" cy="922493"/>
                <a:chOff x="1656430" y="2790495"/>
                <a:chExt cx="3450591" cy="922493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7493FD5C-28D1-4EBF-A223-C17D579316B1}"/>
                    </a:ext>
                  </a:extLst>
                </p:cNvPr>
                <p:cNvSpPr/>
                <p:nvPr/>
              </p:nvSpPr>
              <p:spPr>
                <a:xfrm>
                  <a:off x="1656430" y="2790495"/>
                  <a:ext cx="3450591" cy="922493"/>
                </a:xfrm>
                <a:prstGeom prst="rect">
                  <a:avLst/>
                </a:prstGeom>
                <a:solidFill>
                  <a:srgbClr val="05BC58"/>
                </a:solidFill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6AFC036-159F-4E90-80A8-B3F7E1B904F7}"/>
                    </a:ext>
                  </a:extLst>
                </p:cNvPr>
                <p:cNvSpPr txBox="1"/>
                <p:nvPr/>
              </p:nvSpPr>
              <p:spPr>
                <a:xfrm rot="16200000">
                  <a:off x="2494045" y="3090650"/>
                  <a:ext cx="272368" cy="322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  </a:t>
                  </a:r>
                  <a:endParaRPr lang="en-US" altLang="ko-KR" sz="1600" dirty="0">
                    <a:solidFill>
                      <a:srgbClr val="00B05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6709EA1-1C10-432D-86BD-A91061DD6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5390" y="2596428"/>
                <a:ext cx="709976" cy="69992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6282FC-DD71-4B59-95EC-3316423AF5DA}"/>
                  </a:ext>
                </a:extLst>
              </p:cNvPr>
              <p:cNvSpPr txBox="1"/>
              <p:nvPr/>
            </p:nvSpPr>
            <p:spPr>
              <a:xfrm>
                <a:off x="6433047" y="5688304"/>
                <a:ext cx="784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30</a:t>
                </a:r>
                <a:r>
                  <a:rPr lang="ko-KR" altLang="en-US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초</a:t>
                </a: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605458B-1EA8-4304-B947-4835776DFD9E}"/>
                </a:ext>
              </a:extLst>
            </p:cNvPr>
            <p:cNvSpPr/>
            <p:nvPr/>
          </p:nvSpPr>
          <p:spPr>
            <a:xfrm>
              <a:off x="5466153" y="6511716"/>
              <a:ext cx="869229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6AFC036-159F-4E90-80A8-B3F7E1B904F7}"/>
              </a:ext>
            </a:extLst>
          </p:cNvPr>
          <p:cNvSpPr txBox="1"/>
          <p:nvPr/>
        </p:nvSpPr>
        <p:spPr>
          <a:xfrm>
            <a:off x="5754850" y="3348340"/>
            <a:ext cx="272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건너 가시오</a:t>
            </a:r>
            <a:r>
              <a:rPr lang="ko-KR" altLang="en-US" sz="160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en-US" altLang="ko-KR" sz="1600" dirty="0">
              <a:solidFill>
                <a:srgbClr val="00B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655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8F51B-554D-4ADB-A30D-8FD80DC03BF5}"/>
              </a:ext>
            </a:extLst>
          </p:cNvPr>
          <p:cNvSpPr/>
          <p:nvPr/>
        </p:nvSpPr>
        <p:spPr>
          <a:xfrm>
            <a:off x="3470463" y="3496762"/>
            <a:ext cx="4379148" cy="2708434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20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보행자용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신호등 차량 우회전 시  </a:t>
            </a: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보행용 신호가 열리면 차량은 우회전   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신호등에 우회전 금지 및 잠시 멈춤 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시그널을 제공한다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20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Information Service -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190291" y="1306124"/>
            <a:ext cx="344202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차량 우회전 시 신호등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8134093" y="2930127"/>
            <a:ext cx="922493" cy="4377829"/>
            <a:chOff x="7939533" y="3076047"/>
            <a:chExt cx="922493" cy="4377829"/>
          </a:xfrm>
        </p:grpSpPr>
        <p:sp>
          <p:nvSpPr>
            <p:cNvPr id="28" name="원통형 5">
              <a:extLst>
                <a:ext uri="{FF2B5EF4-FFF2-40B4-BE49-F238E27FC236}">
                  <a16:creationId xmlns:a16="http://schemas.microsoft.com/office/drawing/2014/main" id="{582175F2-6FA8-429B-8FF5-661D5423C587}"/>
                </a:ext>
              </a:extLst>
            </p:cNvPr>
            <p:cNvSpPr/>
            <p:nvPr/>
          </p:nvSpPr>
          <p:spPr>
            <a:xfrm>
              <a:off x="8263690" y="6621840"/>
              <a:ext cx="274178" cy="629021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939533" y="3076047"/>
              <a:ext cx="922493" cy="3626316"/>
              <a:chOff x="5225504" y="2566963"/>
              <a:chExt cx="922493" cy="362631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5225504" y="2566963"/>
                <a:ext cx="922493" cy="3626316"/>
                <a:chOff x="2757912" y="2511842"/>
                <a:chExt cx="922493" cy="3626316"/>
              </a:xfrm>
            </p:grpSpPr>
            <p:grpSp>
              <p:nvGrpSpPr>
                <p:cNvPr id="20" name="그룹 19"/>
                <p:cNvGrpSpPr/>
                <p:nvPr/>
              </p:nvGrpSpPr>
              <p:grpSpPr>
                <a:xfrm rot="5400000">
                  <a:off x="1406001" y="3863753"/>
                  <a:ext cx="3626316" cy="922493"/>
                  <a:chOff x="1656430" y="2790495"/>
                  <a:chExt cx="3450591" cy="922493"/>
                </a:xfrm>
              </p:grpSpPr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7493FD5C-28D1-4EBF-A223-C17D579316B1}"/>
                      </a:ext>
                    </a:extLst>
                  </p:cNvPr>
                  <p:cNvSpPr/>
                  <p:nvPr/>
                </p:nvSpPr>
                <p:spPr>
                  <a:xfrm>
                    <a:off x="1656430" y="2790495"/>
                    <a:ext cx="3450591" cy="922493"/>
                  </a:xfrm>
                  <a:prstGeom prst="rect">
                    <a:avLst/>
                  </a:prstGeom>
                  <a:solidFill>
                    <a:srgbClr val="FF0000"/>
                  </a:solidFill>
                  <a:ln w="762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6AFC036-159F-4E90-80A8-B3F7E1B904F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401917" y="2182771"/>
                    <a:ext cx="272368" cy="21378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800" dirty="0" err="1"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우회전금지</a:t>
                    </a:r>
                    <a:r>
                      <a:rPr lang="ko-KR" altLang="en-US" sz="1600" dirty="0">
                        <a:solidFill>
                          <a:srgbClr val="00B05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  </a:t>
                    </a:r>
                    <a:endParaRPr lang="en-US" altLang="ko-KR" sz="1600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E6282FC-DD71-4B59-95EC-3316423AF5DA}"/>
                    </a:ext>
                  </a:extLst>
                </p:cNvPr>
                <p:cNvSpPr txBox="1"/>
                <p:nvPr/>
              </p:nvSpPr>
              <p:spPr>
                <a:xfrm>
                  <a:off x="2827318" y="5688303"/>
                  <a:ext cx="7849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20</a:t>
                  </a:r>
                  <a:r>
                    <a:rPr lang="ko-KR" altLang="en-US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</p:grp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5427" y="2651547"/>
                <a:ext cx="742648" cy="699924"/>
              </a:xfrm>
              <a:prstGeom prst="rect">
                <a:avLst/>
              </a:prstGeom>
            </p:spPr>
          </p:pic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605458B-1EA8-4304-B947-4835776DFD9E}"/>
                </a:ext>
              </a:extLst>
            </p:cNvPr>
            <p:cNvSpPr/>
            <p:nvPr/>
          </p:nvSpPr>
          <p:spPr>
            <a:xfrm>
              <a:off x="7966165" y="7037017"/>
              <a:ext cx="869229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22883" y="2891215"/>
            <a:ext cx="922493" cy="4423221"/>
            <a:chOff x="2709268" y="3076047"/>
            <a:chExt cx="922493" cy="4423221"/>
          </a:xfrm>
        </p:grpSpPr>
        <p:sp>
          <p:nvSpPr>
            <p:cNvPr id="30" name="원통형 5">
              <a:extLst>
                <a:ext uri="{FF2B5EF4-FFF2-40B4-BE49-F238E27FC236}">
                  <a16:creationId xmlns:a16="http://schemas.microsoft.com/office/drawing/2014/main" id="{582175F2-6FA8-429B-8FF5-661D5423C587}"/>
                </a:ext>
              </a:extLst>
            </p:cNvPr>
            <p:cNvSpPr/>
            <p:nvPr/>
          </p:nvSpPr>
          <p:spPr>
            <a:xfrm>
              <a:off x="3033425" y="6667232"/>
              <a:ext cx="274178" cy="629021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2709268" y="3076047"/>
              <a:ext cx="922493" cy="3626316"/>
              <a:chOff x="3633398" y="3076047"/>
              <a:chExt cx="922493" cy="362631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3633398" y="3076047"/>
                <a:ext cx="922493" cy="3626316"/>
                <a:chOff x="2757912" y="2511842"/>
                <a:chExt cx="922493" cy="3626316"/>
              </a:xfrm>
            </p:grpSpPr>
            <p:grpSp>
              <p:nvGrpSpPr>
                <p:cNvPr id="12" name="그룹 11"/>
                <p:cNvGrpSpPr/>
                <p:nvPr/>
              </p:nvGrpSpPr>
              <p:grpSpPr>
                <a:xfrm rot="5400000">
                  <a:off x="1406001" y="3863753"/>
                  <a:ext cx="3626316" cy="922493"/>
                  <a:chOff x="1656430" y="2790495"/>
                  <a:chExt cx="3450591" cy="922493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7493FD5C-28D1-4EBF-A223-C17D579316B1}"/>
                      </a:ext>
                    </a:extLst>
                  </p:cNvPr>
                  <p:cNvSpPr/>
                  <p:nvPr/>
                </p:nvSpPr>
                <p:spPr>
                  <a:xfrm>
                    <a:off x="1656430" y="2790495"/>
                    <a:ext cx="3450591" cy="922493"/>
                  </a:xfrm>
                  <a:prstGeom prst="rect">
                    <a:avLst/>
                  </a:prstGeom>
                  <a:solidFill>
                    <a:srgbClr val="FF0000"/>
                  </a:solidFill>
                  <a:ln w="762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AFC036-159F-4E90-80A8-B3F7E1B904F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196913" y="2387776"/>
                    <a:ext cx="272368" cy="1727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800" dirty="0" err="1"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잠시멈춤</a:t>
                    </a:r>
                    <a:r>
                      <a:rPr lang="ko-KR" altLang="en-US" sz="1600" dirty="0">
                        <a:solidFill>
                          <a:srgbClr val="00B05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  </a:t>
                    </a:r>
                    <a:endParaRPr lang="en-US" altLang="ko-KR" sz="1600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6282FC-DD71-4B59-95EC-3316423AF5DA}"/>
                    </a:ext>
                  </a:extLst>
                </p:cNvPr>
                <p:cNvSpPr txBox="1"/>
                <p:nvPr/>
              </p:nvSpPr>
              <p:spPr>
                <a:xfrm>
                  <a:off x="2827318" y="5688303"/>
                  <a:ext cx="7849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20</a:t>
                  </a:r>
                  <a:r>
                    <a:rPr lang="ko-KR" altLang="en-US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</p:grp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5692" y="3160631"/>
                <a:ext cx="742648" cy="699924"/>
              </a:xfrm>
              <a:prstGeom prst="rect">
                <a:avLst/>
              </a:prstGeom>
            </p:spPr>
          </p:pic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605458B-1EA8-4304-B947-4835776DFD9E}"/>
                </a:ext>
              </a:extLst>
            </p:cNvPr>
            <p:cNvSpPr/>
            <p:nvPr/>
          </p:nvSpPr>
          <p:spPr>
            <a:xfrm>
              <a:off x="2735900" y="7082409"/>
              <a:ext cx="869229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41750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구축 </a:t>
            </a:r>
            <a:r>
              <a:rPr lang="en-US" altLang="ko-KR" sz="2000" b="1" dirty="0">
                <a:latin typeface="+mj-ea"/>
                <a:ea typeface="+mj-ea"/>
              </a:rPr>
              <a:t>LED </a:t>
            </a:r>
            <a:r>
              <a:rPr lang="ko-KR" altLang="en-US" sz="2000" b="1" dirty="0">
                <a:latin typeface="+mj-ea"/>
                <a:ea typeface="+mj-ea"/>
              </a:rPr>
              <a:t>모니터</a:t>
            </a:r>
            <a:r>
              <a:rPr lang="en-US" altLang="ko-KR" sz="2000" b="1" dirty="0">
                <a:latin typeface="+mj-ea"/>
                <a:ea typeface="+mj-ea"/>
              </a:rPr>
              <a:t>(3)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3" name="Rectangle 87"/>
          <p:cNvSpPr>
            <a:spLocks noChangeArrowheads="1"/>
          </p:cNvSpPr>
          <p:nvPr/>
        </p:nvSpPr>
        <p:spPr bwMode="gray">
          <a:xfrm flipH="1">
            <a:off x="402875" y="486487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나</a:t>
            </a:r>
          </a:p>
        </p:txBody>
      </p:sp>
    </p:spTree>
    <p:extLst>
      <p:ext uri="{BB962C8B-B14F-4D97-AF65-F5344CB8AC3E}">
        <p14:creationId xmlns:p14="http://schemas.microsoft.com/office/powerpoint/2010/main" val="2969904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235413" y="2217906"/>
            <a:ext cx="8921681" cy="4885681"/>
            <a:chOff x="841527" y="1250790"/>
            <a:chExt cx="9315567" cy="585279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95176F1-D94E-4FFD-A636-C7F3543A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527" y="1408106"/>
              <a:ext cx="4013447" cy="276077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E69896-E492-4997-95D0-5B5915464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4031" y="1250790"/>
              <a:ext cx="4348730" cy="29180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D4C728-422B-4C89-A452-8C1DB49FD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529" y="4362085"/>
              <a:ext cx="4013446" cy="274150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766CE14-D2D1-41AD-B59A-B85F20466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0816" y="4342420"/>
              <a:ext cx="4526278" cy="274150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41750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</a:rPr>
              <a:t>구축 </a:t>
            </a:r>
            <a:r>
              <a:rPr lang="en-US" altLang="ko-KR" sz="2000" b="1" dirty="0">
                <a:latin typeface="+mj-ea"/>
              </a:rPr>
              <a:t>LED </a:t>
            </a:r>
            <a:r>
              <a:rPr lang="ko-KR" altLang="en-US" sz="2000" b="1" dirty="0">
                <a:latin typeface="+mj-ea"/>
              </a:rPr>
              <a:t>모니터</a:t>
            </a:r>
            <a:r>
              <a:rPr lang="en-US" altLang="ko-KR" sz="2000" b="1" dirty="0">
                <a:latin typeface="+mj-ea"/>
                <a:ea typeface="+mj-ea"/>
              </a:rPr>
              <a:t>(3)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7" name="Rectangle 87"/>
          <p:cNvSpPr>
            <a:spLocks noChangeArrowheads="1"/>
          </p:cNvSpPr>
          <p:nvPr/>
        </p:nvSpPr>
        <p:spPr bwMode="gray">
          <a:xfrm flipH="1">
            <a:off x="402875" y="486487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나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024539" y="1306124"/>
            <a:ext cx="2709014" cy="5472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각 종 신호등 예시</a:t>
            </a:r>
          </a:p>
        </p:txBody>
      </p:sp>
    </p:spTree>
    <p:extLst>
      <p:ext uri="{BB962C8B-B14F-4D97-AF65-F5344CB8AC3E}">
        <p14:creationId xmlns:p14="http://schemas.microsoft.com/office/powerpoint/2010/main" val="2271204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6" y="2338510"/>
            <a:ext cx="4842162" cy="2366921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18F51B-554D-4ADB-A30D-8FD80DC03BF5}"/>
              </a:ext>
            </a:extLst>
          </p:cNvPr>
          <p:cNvSpPr/>
          <p:nvPr/>
        </p:nvSpPr>
        <p:spPr>
          <a:xfrm>
            <a:off x="1781988" y="1581358"/>
            <a:ext cx="7634851" cy="507831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넥스트인프라</a:t>
            </a:r>
            <a:r>
              <a:rPr lang="ko-KR" altLang="en-US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약속은 우리의 안전과 아름다운  도시를 만들어 가는 것입니다</a:t>
            </a:r>
            <a:r>
              <a:rPr lang="en-US" altLang="ko-KR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47" y="4907773"/>
            <a:ext cx="4842162" cy="23577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650246" y="4907773"/>
            <a:ext cx="4842162" cy="2357732"/>
            <a:chOff x="616782" y="4821382"/>
            <a:chExt cx="4842162" cy="243147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82" y="4821382"/>
              <a:ext cx="4842162" cy="2431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63503" flipH="1">
              <a:off x="5082779" y="4965127"/>
              <a:ext cx="206102" cy="44662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  <a:sp3d>
              <a:bevelT w="152400" h="50800" prst="softRound"/>
            </a:sp3d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461500" flipH="1">
              <a:off x="4035677" y="6140968"/>
              <a:ext cx="272565" cy="859178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  <a:sp3d>
              <a:bevelT w="114300" prst="hardEdge"/>
            </a:sp3d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63503" flipH="1">
              <a:off x="1969253" y="5769238"/>
              <a:ext cx="259928" cy="56326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  <a:sp3d>
              <a:bevelT w="152400" h="50800" prst="softRound"/>
            </a:sp3d>
          </p:spPr>
        </p:pic>
      </p:grpSp>
      <p:grpSp>
        <p:nvGrpSpPr>
          <p:cNvPr id="10" name="그룹 9"/>
          <p:cNvGrpSpPr/>
          <p:nvPr/>
        </p:nvGrpSpPr>
        <p:grpSpPr>
          <a:xfrm>
            <a:off x="5679447" y="2338510"/>
            <a:ext cx="4842162" cy="2366921"/>
            <a:chOff x="5645983" y="1288473"/>
            <a:chExt cx="4842162" cy="289906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983" y="1288473"/>
              <a:ext cx="4842162" cy="28990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81416" y="1792901"/>
              <a:ext cx="308402" cy="97259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148270" flipH="1">
              <a:off x="6658102" y="1207560"/>
              <a:ext cx="309383" cy="759552"/>
            </a:xfrm>
            <a:prstGeom prst="rect">
              <a:avLst/>
            </a:prstGeom>
            <a:scene3d>
              <a:camera prst="perspectiveLeft"/>
              <a:lightRig rig="threePt" dir="t"/>
            </a:scene3d>
            <a:sp3d>
              <a:bevelT w="139700" prst="cross"/>
            </a:sp3d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41750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</a:rPr>
              <a:t>구축 </a:t>
            </a:r>
            <a:r>
              <a:rPr lang="en-US" altLang="ko-KR" sz="2000" b="1" dirty="0">
                <a:latin typeface="+mj-ea"/>
              </a:rPr>
              <a:t>LED </a:t>
            </a:r>
            <a:r>
              <a:rPr lang="ko-KR" altLang="en-US" sz="2000" b="1" dirty="0">
                <a:latin typeface="+mj-ea"/>
              </a:rPr>
              <a:t>모니터</a:t>
            </a:r>
            <a:r>
              <a:rPr lang="en-US" altLang="ko-KR" sz="2000" b="1" dirty="0">
                <a:latin typeface="+mj-ea"/>
              </a:rPr>
              <a:t>(4)</a:t>
            </a:r>
            <a:endParaRPr lang="ko-KR" altLang="en-US" sz="2000" b="1" dirty="0">
              <a:latin typeface="+mj-ea"/>
            </a:endParaRPr>
          </a:p>
        </p:txBody>
      </p:sp>
      <p:sp>
        <p:nvSpPr>
          <p:cNvPr id="15" name="Rectangle 87"/>
          <p:cNvSpPr>
            <a:spLocks noChangeArrowheads="1"/>
          </p:cNvSpPr>
          <p:nvPr/>
        </p:nvSpPr>
        <p:spPr bwMode="gray">
          <a:xfrm flipH="1">
            <a:off x="402875" y="486487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나</a:t>
            </a:r>
          </a:p>
        </p:txBody>
      </p:sp>
    </p:spTree>
    <p:extLst>
      <p:ext uri="{BB962C8B-B14F-4D97-AF65-F5344CB8AC3E}">
        <p14:creationId xmlns:p14="http://schemas.microsoft.com/office/powerpoint/2010/main" val="244927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Box 90">
            <a:extLst>
              <a:ext uri="{FF2B5EF4-FFF2-40B4-BE49-F238E27FC236}">
                <a16:creationId xmlns:a16="http://schemas.microsoft.com/office/drawing/2014/main" id="{02768F17-BD60-4AFC-8350-B7A075B38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5" y="1438351"/>
            <a:ext cx="7728168" cy="70634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 contourW="25400">
              <a:bevelT w="0" h="0"/>
              <a:contourClr>
                <a:schemeClr val="bg1">
                  <a:lumMod val="95000"/>
                </a:schemeClr>
              </a:contourClr>
            </a:sp3d>
          </a:bodyPr>
          <a:lstStyle/>
          <a:p>
            <a:pPr marL="0" lvl="2" algn="ctr" defTabSz="303332" eaLnBrk="1" hangingPunct="1">
              <a:lnSpc>
                <a:spcPct val="95000"/>
              </a:lnSpc>
              <a:buSzPct val="200000"/>
              <a:defRPr/>
            </a:pPr>
            <a:r>
              <a:rPr lang="ko-KR" altLang="en-US" sz="2400" spc="-126" dirty="0">
                <a:ln w="11430">
                  <a:noFill/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“ 다양한 </a:t>
            </a:r>
            <a:r>
              <a:rPr lang="en-US" altLang="ko-KR" sz="2400" spc="-126" dirty="0">
                <a:ln w="11430">
                  <a:noFill/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Display </a:t>
            </a:r>
            <a:r>
              <a:rPr lang="ko-KR" altLang="en-US" sz="2400" spc="-126" dirty="0">
                <a:ln w="11430">
                  <a:noFill/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장비를 통하여 </a:t>
            </a:r>
            <a:endParaRPr lang="en-US" altLang="ko-KR" sz="2400" spc="-126" dirty="0">
              <a:ln w="11430">
                <a:noFill/>
              </a:ln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marL="0" lvl="2" algn="ctr" defTabSz="303332" eaLnBrk="1" hangingPunct="1">
              <a:lnSpc>
                <a:spcPct val="95000"/>
              </a:lnSpc>
              <a:buSzPct val="200000"/>
              <a:defRPr/>
            </a:pPr>
            <a:r>
              <a:rPr lang="ko-KR" altLang="en-US" sz="2400" spc="-126" dirty="0">
                <a:ln w="11430">
                  <a:noFill/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주요 정보를 요약하여 표출하는 </a:t>
            </a:r>
            <a:r>
              <a:rPr lang="en-US" altLang="ko-KR" sz="2400" spc="-126" dirty="0">
                <a:ln w="11430">
                  <a:noFill/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Dashboard </a:t>
            </a:r>
            <a:r>
              <a:rPr lang="ko-KR" altLang="en-US" sz="2400" spc="-126" dirty="0">
                <a:ln w="11430">
                  <a:noFill/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제공 ”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024540" y="2462653"/>
            <a:ext cx="8936585" cy="4726088"/>
            <a:chOff x="1969590" y="1917903"/>
            <a:chExt cx="6799683" cy="4026397"/>
          </a:xfrm>
        </p:grpSpPr>
        <p:grpSp>
          <p:nvGrpSpPr>
            <p:cNvPr id="83" name="그룹 82"/>
            <p:cNvGrpSpPr/>
            <p:nvPr/>
          </p:nvGrpSpPr>
          <p:grpSpPr>
            <a:xfrm>
              <a:off x="2090810" y="5101944"/>
              <a:ext cx="606098" cy="660225"/>
              <a:chOff x="2090810" y="5137720"/>
              <a:chExt cx="606098" cy="660225"/>
            </a:xfrm>
          </p:grpSpPr>
          <p:sp>
            <p:nvSpPr>
              <p:cNvPr id="138" name="Freeform 1594"/>
              <p:cNvSpPr>
                <a:spLocks/>
              </p:cNvSpPr>
              <p:nvPr/>
            </p:nvSpPr>
            <p:spPr bwMode="auto">
              <a:xfrm>
                <a:off x="2090810" y="5137720"/>
                <a:ext cx="606098" cy="660225"/>
              </a:xfrm>
              <a:custGeom>
                <a:avLst/>
                <a:gdLst>
                  <a:gd name="T0" fmla="*/ 2147483647 w 338"/>
                  <a:gd name="T1" fmla="*/ 2147483647 h 310"/>
                  <a:gd name="T2" fmla="*/ 2147483647 w 338"/>
                  <a:gd name="T3" fmla="*/ 2147483647 h 310"/>
                  <a:gd name="T4" fmla="*/ 2147483647 w 338"/>
                  <a:gd name="T5" fmla="*/ 2147483647 h 310"/>
                  <a:gd name="T6" fmla="*/ 2147483647 w 338"/>
                  <a:gd name="T7" fmla="*/ 2147483647 h 310"/>
                  <a:gd name="T8" fmla="*/ 2147483647 w 338"/>
                  <a:gd name="T9" fmla="*/ 2147483647 h 310"/>
                  <a:gd name="T10" fmla="*/ 2147483647 w 338"/>
                  <a:gd name="T11" fmla="*/ 2147483647 h 310"/>
                  <a:gd name="T12" fmla="*/ 2147483647 w 338"/>
                  <a:gd name="T13" fmla="*/ 2147483647 h 310"/>
                  <a:gd name="T14" fmla="*/ 2147483647 w 338"/>
                  <a:gd name="T15" fmla="*/ 2147483647 h 310"/>
                  <a:gd name="T16" fmla="*/ 2147483647 w 338"/>
                  <a:gd name="T17" fmla="*/ 2147483647 h 310"/>
                  <a:gd name="T18" fmla="*/ 2147483647 w 338"/>
                  <a:gd name="T19" fmla="*/ 2147483647 h 310"/>
                  <a:gd name="T20" fmla="*/ 2147483647 w 338"/>
                  <a:gd name="T21" fmla="*/ 2147483647 h 310"/>
                  <a:gd name="T22" fmla="*/ 0 w 338"/>
                  <a:gd name="T23" fmla="*/ 2147483647 h 310"/>
                  <a:gd name="T24" fmla="*/ 0 w 338"/>
                  <a:gd name="T25" fmla="*/ 2147483647 h 310"/>
                  <a:gd name="T26" fmla="*/ 0 w 338"/>
                  <a:gd name="T27" fmla="*/ 2147483647 h 310"/>
                  <a:gd name="T28" fmla="*/ 2147483647 w 338"/>
                  <a:gd name="T29" fmla="*/ 2147483647 h 310"/>
                  <a:gd name="T30" fmla="*/ 2147483647 w 338"/>
                  <a:gd name="T31" fmla="*/ 2147483647 h 310"/>
                  <a:gd name="T32" fmla="*/ 2147483647 w 338"/>
                  <a:gd name="T33" fmla="*/ 2147483647 h 310"/>
                  <a:gd name="T34" fmla="*/ 2147483647 w 338"/>
                  <a:gd name="T35" fmla="*/ 0 h 310"/>
                  <a:gd name="T36" fmla="*/ 2147483647 w 338"/>
                  <a:gd name="T37" fmla="*/ 0 h 310"/>
                  <a:gd name="T38" fmla="*/ 2147483647 w 338"/>
                  <a:gd name="T39" fmla="*/ 0 h 310"/>
                  <a:gd name="T40" fmla="*/ 2147483647 w 338"/>
                  <a:gd name="T41" fmla="*/ 2147483647 h 310"/>
                  <a:gd name="T42" fmla="*/ 2147483647 w 338"/>
                  <a:gd name="T43" fmla="*/ 2147483647 h 310"/>
                  <a:gd name="T44" fmla="*/ 2147483647 w 338"/>
                  <a:gd name="T45" fmla="*/ 2147483647 h 310"/>
                  <a:gd name="T46" fmla="*/ 2147483647 w 338"/>
                  <a:gd name="T47" fmla="*/ 2147483647 h 310"/>
                  <a:gd name="T48" fmla="*/ 2147483647 w 338"/>
                  <a:gd name="T49" fmla="*/ 2147483647 h 3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38"/>
                  <a:gd name="T76" fmla="*/ 0 h 310"/>
                  <a:gd name="T77" fmla="*/ 338 w 338"/>
                  <a:gd name="T78" fmla="*/ 310 h 3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38" h="310">
                    <a:moveTo>
                      <a:pt x="338" y="292"/>
                    </a:moveTo>
                    <a:lnTo>
                      <a:pt x="338" y="292"/>
                    </a:lnTo>
                    <a:lnTo>
                      <a:pt x="336" y="300"/>
                    </a:lnTo>
                    <a:lnTo>
                      <a:pt x="332" y="306"/>
                    </a:lnTo>
                    <a:lnTo>
                      <a:pt x="326" y="310"/>
                    </a:lnTo>
                    <a:lnTo>
                      <a:pt x="320" y="310"/>
                    </a:lnTo>
                    <a:lnTo>
                      <a:pt x="18" y="310"/>
                    </a:lnTo>
                    <a:lnTo>
                      <a:pt x="10" y="310"/>
                    </a:lnTo>
                    <a:lnTo>
                      <a:pt x="4" y="306"/>
                    </a:lnTo>
                    <a:lnTo>
                      <a:pt x="2" y="300"/>
                    </a:lnTo>
                    <a:lnTo>
                      <a:pt x="0" y="292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6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320" y="0"/>
                    </a:lnTo>
                    <a:lnTo>
                      <a:pt x="326" y="2"/>
                    </a:lnTo>
                    <a:lnTo>
                      <a:pt x="332" y="6"/>
                    </a:lnTo>
                    <a:lnTo>
                      <a:pt x="336" y="12"/>
                    </a:lnTo>
                    <a:lnTo>
                      <a:pt x="338" y="18"/>
                    </a:lnTo>
                    <a:lnTo>
                      <a:pt x="338" y="292"/>
                    </a:lnTo>
                    <a:close/>
                  </a:path>
                </a:pathLst>
              </a:custGeom>
              <a:solidFill>
                <a:srgbClr val="99CCFF"/>
              </a:solidFill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" name="Freeform 1582"/>
              <p:cNvSpPr>
                <a:spLocks/>
              </p:cNvSpPr>
              <p:nvPr/>
            </p:nvSpPr>
            <p:spPr bwMode="auto">
              <a:xfrm>
                <a:off x="2162524" y="5283519"/>
                <a:ext cx="60147" cy="77026"/>
              </a:xfrm>
              <a:custGeom>
                <a:avLst/>
                <a:gdLst>
                  <a:gd name="T0" fmla="*/ 2147483647 w 34"/>
                  <a:gd name="T1" fmla="*/ 2147483647 h 36"/>
                  <a:gd name="T2" fmla="*/ 2147483647 w 34"/>
                  <a:gd name="T3" fmla="*/ 2147483647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2147483647 w 34"/>
                  <a:gd name="T9" fmla="*/ 2147483647 h 36"/>
                  <a:gd name="T10" fmla="*/ 2147483647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0 w 34"/>
                  <a:gd name="T19" fmla="*/ 2147483647 h 36"/>
                  <a:gd name="T20" fmla="*/ 0 w 34"/>
                  <a:gd name="T21" fmla="*/ 2147483647 h 36"/>
                  <a:gd name="T22" fmla="*/ 0 w 34"/>
                  <a:gd name="T23" fmla="*/ 2147483647 h 36"/>
                  <a:gd name="T24" fmla="*/ 0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0 h 36"/>
                  <a:gd name="T30" fmla="*/ 2147483647 w 34"/>
                  <a:gd name="T31" fmla="*/ 0 h 36"/>
                  <a:gd name="T32" fmla="*/ 2147483647 w 34"/>
                  <a:gd name="T33" fmla="*/ 0 h 36"/>
                  <a:gd name="T34" fmla="*/ 2147483647 w 34"/>
                  <a:gd name="T35" fmla="*/ 0 h 36"/>
                  <a:gd name="T36" fmla="*/ 2147483647 w 34"/>
                  <a:gd name="T37" fmla="*/ 2147483647 h 36"/>
                  <a:gd name="T38" fmla="*/ 2147483647 w 34"/>
                  <a:gd name="T39" fmla="*/ 2147483647 h 36"/>
                  <a:gd name="T40" fmla="*/ 2147483647 w 34"/>
                  <a:gd name="T41" fmla="*/ 2147483647 h 36"/>
                  <a:gd name="T42" fmla="*/ 2147483647 w 34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4"/>
                  <a:gd name="T67" fmla="*/ 0 h 36"/>
                  <a:gd name="T68" fmla="*/ 34 w 34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4" h="36">
                    <a:moveTo>
                      <a:pt x="34" y="18"/>
                    </a:moveTo>
                    <a:lnTo>
                      <a:pt x="34" y="18"/>
                    </a:lnTo>
                    <a:lnTo>
                      <a:pt x="34" y="24"/>
                    </a:lnTo>
                    <a:lnTo>
                      <a:pt x="30" y="30"/>
                    </a:lnTo>
                    <a:lnTo>
                      <a:pt x="24" y="34"/>
                    </a:lnTo>
                    <a:lnTo>
                      <a:pt x="16" y="36"/>
                    </a:lnTo>
                    <a:lnTo>
                      <a:pt x="10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4" y="10"/>
                    </a:lnTo>
                    <a:lnTo>
                      <a:pt x="34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0" name="Freeform 1583"/>
              <p:cNvSpPr>
                <a:spLocks/>
              </p:cNvSpPr>
              <p:nvPr/>
            </p:nvSpPr>
            <p:spPr bwMode="auto">
              <a:xfrm>
                <a:off x="2130138" y="5371549"/>
                <a:ext cx="124921" cy="385132"/>
              </a:xfrm>
              <a:custGeom>
                <a:avLst/>
                <a:gdLst>
                  <a:gd name="T0" fmla="*/ 2147483647 w 70"/>
                  <a:gd name="T1" fmla="*/ 0 h 180"/>
                  <a:gd name="T2" fmla="*/ 2147483647 w 70"/>
                  <a:gd name="T3" fmla="*/ 0 h 180"/>
                  <a:gd name="T4" fmla="*/ 2147483647 w 70"/>
                  <a:gd name="T5" fmla="*/ 0 h 180"/>
                  <a:gd name="T6" fmla="*/ 2147483647 w 70"/>
                  <a:gd name="T7" fmla="*/ 0 h 180"/>
                  <a:gd name="T8" fmla="*/ 2147483647 w 70"/>
                  <a:gd name="T9" fmla="*/ 0 h 180"/>
                  <a:gd name="T10" fmla="*/ 2147483647 w 70"/>
                  <a:gd name="T11" fmla="*/ 0 h 180"/>
                  <a:gd name="T12" fmla="*/ 2147483647 w 70"/>
                  <a:gd name="T13" fmla="*/ 0 h 180"/>
                  <a:gd name="T14" fmla="*/ 2147483647 w 70"/>
                  <a:gd name="T15" fmla="*/ 2147483647 h 180"/>
                  <a:gd name="T16" fmla="*/ 0 w 70"/>
                  <a:gd name="T17" fmla="*/ 2147483647 h 180"/>
                  <a:gd name="T18" fmla="*/ 0 w 70"/>
                  <a:gd name="T19" fmla="*/ 2147483647 h 180"/>
                  <a:gd name="T20" fmla="*/ 2147483647 w 70"/>
                  <a:gd name="T21" fmla="*/ 2147483647 h 180"/>
                  <a:gd name="T22" fmla="*/ 2147483647 w 70"/>
                  <a:gd name="T23" fmla="*/ 2147483647 h 180"/>
                  <a:gd name="T24" fmla="*/ 2147483647 w 70"/>
                  <a:gd name="T25" fmla="*/ 2147483647 h 180"/>
                  <a:gd name="T26" fmla="*/ 2147483647 w 70"/>
                  <a:gd name="T27" fmla="*/ 2147483647 h 180"/>
                  <a:gd name="T28" fmla="*/ 2147483647 w 70"/>
                  <a:gd name="T29" fmla="*/ 2147483647 h 180"/>
                  <a:gd name="T30" fmla="*/ 2147483647 w 70"/>
                  <a:gd name="T31" fmla="*/ 2147483647 h 180"/>
                  <a:gd name="T32" fmla="*/ 2147483647 w 70"/>
                  <a:gd name="T33" fmla="*/ 2147483647 h 180"/>
                  <a:gd name="T34" fmla="*/ 2147483647 w 70"/>
                  <a:gd name="T35" fmla="*/ 2147483647 h 180"/>
                  <a:gd name="T36" fmla="*/ 2147483647 w 70"/>
                  <a:gd name="T37" fmla="*/ 2147483647 h 180"/>
                  <a:gd name="T38" fmla="*/ 2147483647 w 70"/>
                  <a:gd name="T39" fmla="*/ 2147483647 h 180"/>
                  <a:gd name="T40" fmla="*/ 2147483647 w 70"/>
                  <a:gd name="T41" fmla="*/ 2147483647 h 180"/>
                  <a:gd name="T42" fmla="*/ 2147483647 w 70"/>
                  <a:gd name="T43" fmla="*/ 2147483647 h 180"/>
                  <a:gd name="T44" fmla="*/ 2147483647 w 70"/>
                  <a:gd name="T45" fmla="*/ 2147483647 h 180"/>
                  <a:gd name="T46" fmla="*/ 2147483647 w 70"/>
                  <a:gd name="T47" fmla="*/ 2147483647 h 180"/>
                  <a:gd name="T48" fmla="*/ 2147483647 w 70"/>
                  <a:gd name="T49" fmla="*/ 2147483647 h 180"/>
                  <a:gd name="T50" fmla="*/ 2147483647 w 70"/>
                  <a:gd name="T51" fmla="*/ 2147483647 h 180"/>
                  <a:gd name="T52" fmla="*/ 2147483647 w 70"/>
                  <a:gd name="T53" fmla="*/ 2147483647 h 180"/>
                  <a:gd name="T54" fmla="*/ 2147483647 w 70"/>
                  <a:gd name="T55" fmla="*/ 2147483647 h 180"/>
                  <a:gd name="T56" fmla="*/ 2147483647 w 70"/>
                  <a:gd name="T57" fmla="*/ 2147483647 h 180"/>
                  <a:gd name="T58" fmla="*/ 2147483647 w 70"/>
                  <a:gd name="T59" fmla="*/ 2147483647 h 180"/>
                  <a:gd name="T60" fmla="*/ 2147483647 w 70"/>
                  <a:gd name="T61" fmla="*/ 2147483647 h 180"/>
                  <a:gd name="T62" fmla="*/ 2147483647 w 70"/>
                  <a:gd name="T63" fmla="*/ 2147483647 h 180"/>
                  <a:gd name="T64" fmla="*/ 2147483647 w 70"/>
                  <a:gd name="T65" fmla="*/ 2147483647 h 180"/>
                  <a:gd name="T66" fmla="*/ 2147483647 w 70"/>
                  <a:gd name="T67" fmla="*/ 2147483647 h 180"/>
                  <a:gd name="T68" fmla="*/ 2147483647 w 70"/>
                  <a:gd name="T69" fmla="*/ 0 h 18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0"/>
                  <a:gd name="T106" fmla="*/ 0 h 180"/>
                  <a:gd name="T107" fmla="*/ 70 w 70"/>
                  <a:gd name="T108" fmla="*/ 180 h 18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0" h="180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6" y="1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66"/>
                    </a:lnTo>
                    <a:lnTo>
                      <a:pt x="2" y="70"/>
                    </a:lnTo>
                    <a:lnTo>
                      <a:pt x="4" y="74"/>
                    </a:lnTo>
                    <a:lnTo>
                      <a:pt x="6" y="78"/>
                    </a:lnTo>
                    <a:lnTo>
                      <a:pt x="10" y="78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168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6" y="180"/>
                    </a:lnTo>
                    <a:lnTo>
                      <a:pt x="28" y="178"/>
                    </a:lnTo>
                    <a:lnTo>
                      <a:pt x="30" y="174"/>
                    </a:lnTo>
                    <a:lnTo>
                      <a:pt x="32" y="168"/>
                    </a:lnTo>
                    <a:lnTo>
                      <a:pt x="32" y="102"/>
                    </a:lnTo>
                    <a:lnTo>
                      <a:pt x="38" y="102"/>
                    </a:lnTo>
                    <a:lnTo>
                      <a:pt x="38" y="168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0"/>
                    </a:lnTo>
                    <a:lnTo>
                      <a:pt x="50" y="180"/>
                    </a:lnTo>
                    <a:lnTo>
                      <a:pt x="54" y="180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68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78"/>
                    </a:lnTo>
                    <a:lnTo>
                      <a:pt x="64" y="76"/>
                    </a:lnTo>
                    <a:lnTo>
                      <a:pt x="66" y="74"/>
                    </a:lnTo>
                    <a:lnTo>
                      <a:pt x="68" y="70"/>
                    </a:lnTo>
                    <a:lnTo>
                      <a:pt x="70" y="66"/>
                    </a:lnTo>
                    <a:lnTo>
                      <a:pt x="70" y="14"/>
                    </a:lnTo>
                    <a:lnTo>
                      <a:pt x="68" y="8"/>
                    </a:lnTo>
                    <a:lnTo>
                      <a:pt x="66" y="4"/>
                    </a:lnTo>
                    <a:lnTo>
                      <a:pt x="62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" name="Freeform 1584"/>
              <p:cNvSpPr>
                <a:spLocks/>
              </p:cNvSpPr>
              <p:nvPr/>
            </p:nvSpPr>
            <p:spPr bwMode="auto">
              <a:xfrm>
                <a:off x="2292073" y="5283519"/>
                <a:ext cx="60147" cy="77026"/>
              </a:xfrm>
              <a:custGeom>
                <a:avLst/>
                <a:gdLst>
                  <a:gd name="T0" fmla="*/ 2147483647 w 34"/>
                  <a:gd name="T1" fmla="*/ 2147483647 h 36"/>
                  <a:gd name="T2" fmla="*/ 2147483647 w 34"/>
                  <a:gd name="T3" fmla="*/ 2147483647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2147483647 w 34"/>
                  <a:gd name="T9" fmla="*/ 2147483647 h 36"/>
                  <a:gd name="T10" fmla="*/ 2147483647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0 w 34"/>
                  <a:gd name="T19" fmla="*/ 2147483647 h 36"/>
                  <a:gd name="T20" fmla="*/ 0 w 34"/>
                  <a:gd name="T21" fmla="*/ 2147483647 h 36"/>
                  <a:gd name="T22" fmla="*/ 0 w 34"/>
                  <a:gd name="T23" fmla="*/ 2147483647 h 36"/>
                  <a:gd name="T24" fmla="*/ 0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2147483647 w 34"/>
                  <a:gd name="T31" fmla="*/ 0 h 36"/>
                  <a:gd name="T32" fmla="*/ 2147483647 w 34"/>
                  <a:gd name="T33" fmla="*/ 0 h 36"/>
                  <a:gd name="T34" fmla="*/ 2147483647 w 34"/>
                  <a:gd name="T35" fmla="*/ 2147483647 h 36"/>
                  <a:gd name="T36" fmla="*/ 2147483647 w 34"/>
                  <a:gd name="T37" fmla="*/ 2147483647 h 36"/>
                  <a:gd name="T38" fmla="*/ 2147483647 w 34"/>
                  <a:gd name="T39" fmla="*/ 2147483647 h 36"/>
                  <a:gd name="T40" fmla="*/ 2147483647 w 34"/>
                  <a:gd name="T41" fmla="*/ 2147483647 h 36"/>
                  <a:gd name="T42" fmla="*/ 2147483647 w 34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4"/>
                  <a:gd name="T67" fmla="*/ 0 h 36"/>
                  <a:gd name="T68" fmla="*/ 34 w 34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4" h="36">
                    <a:moveTo>
                      <a:pt x="34" y="18"/>
                    </a:moveTo>
                    <a:lnTo>
                      <a:pt x="34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4" y="34"/>
                    </a:lnTo>
                    <a:lnTo>
                      <a:pt x="16" y="36"/>
                    </a:lnTo>
                    <a:lnTo>
                      <a:pt x="10" y="34"/>
                    </a:lnTo>
                    <a:lnTo>
                      <a:pt x="4" y="30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2" name="Freeform 1585"/>
              <p:cNvSpPr>
                <a:spLocks/>
              </p:cNvSpPr>
              <p:nvPr/>
            </p:nvSpPr>
            <p:spPr bwMode="auto">
              <a:xfrm>
                <a:off x="2421620" y="5286271"/>
                <a:ext cx="60147" cy="74274"/>
              </a:xfrm>
              <a:custGeom>
                <a:avLst/>
                <a:gdLst>
                  <a:gd name="T0" fmla="*/ 2147483647 w 34"/>
                  <a:gd name="T1" fmla="*/ 2147483647 h 34"/>
                  <a:gd name="T2" fmla="*/ 2147483647 w 34"/>
                  <a:gd name="T3" fmla="*/ 2147483647 h 34"/>
                  <a:gd name="T4" fmla="*/ 2147483647 w 34"/>
                  <a:gd name="T5" fmla="*/ 2147483647 h 34"/>
                  <a:gd name="T6" fmla="*/ 2147483647 w 34"/>
                  <a:gd name="T7" fmla="*/ 2147483647 h 34"/>
                  <a:gd name="T8" fmla="*/ 2147483647 w 34"/>
                  <a:gd name="T9" fmla="*/ 2147483647 h 34"/>
                  <a:gd name="T10" fmla="*/ 2147483647 w 34"/>
                  <a:gd name="T11" fmla="*/ 2147483647 h 34"/>
                  <a:gd name="T12" fmla="*/ 2147483647 w 34"/>
                  <a:gd name="T13" fmla="*/ 2147483647 h 34"/>
                  <a:gd name="T14" fmla="*/ 2147483647 w 34"/>
                  <a:gd name="T15" fmla="*/ 2147483647 h 34"/>
                  <a:gd name="T16" fmla="*/ 2147483647 w 34"/>
                  <a:gd name="T17" fmla="*/ 2147483647 h 34"/>
                  <a:gd name="T18" fmla="*/ 0 w 34"/>
                  <a:gd name="T19" fmla="*/ 2147483647 h 34"/>
                  <a:gd name="T20" fmla="*/ 0 w 34"/>
                  <a:gd name="T21" fmla="*/ 2147483647 h 34"/>
                  <a:gd name="T22" fmla="*/ 0 w 34"/>
                  <a:gd name="T23" fmla="*/ 2147483647 h 34"/>
                  <a:gd name="T24" fmla="*/ 0 w 34"/>
                  <a:gd name="T25" fmla="*/ 2147483647 h 34"/>
                  <a:gd name="T26" fmla="*/ 2147483647 w 34"/>
                  <a:gd name="T27" fmla="*/ 2147483647 h 34"/>
                  <a:gd name="T28" fmla="*/ 2147483647 w 34"/>
                  <a:gd name="T29" fmla="*/ 0 h 34"/>
                  <a:gd name="T30" fmla="*/ 2147483647 w 34"/>
                  <a:gd name="T31" fmla="*/ 0 h 34"/>
                  <a:gd name="T32" fmla="*/ 2147483647 w 34"/>
                  <a:gd name="T33" fmla="*/ 0 h 34"/>
                  <a:gd name="T34" fmla="*/ 2147483647 w 34"/>
                  <a:gd name="T35" fmla="*/ 0 h 34"/>
                  <a:gd name="T36" fmla="*/ 2147483647 w 34"/>
                  <a:gd name="T37" fmla="*/ 2147483647 h 34"/>
                  <a:gd name="T38" fmla="*/ 2147483647 w 34"/>
                  <a:gd name="T39" fmla="*/ 2147483647 h 34"/>
                  <a:gd name="T40" fmla="*/ 2147483647 w 34"/>
                  <a:gd name="T41" fmla="*/ 2147483647 h 34"/>
                  <a:gd name="T42" fmla="*/ 2147483647 w 34"/>
                  <a:gd name="T43" fmla="*/ 2147483647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4"/>
                  <a:gd name="T67" fmla="*/ 0 h 34"/>
                  <a:gd name="T68" fmla="*/ 34 w 34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4" h="34">
                    <a:moveTo>
                      <a:pt x="34" y="18"/>
                    </a:moveTo>
                    <a:lnTo>
                      <a:pt x="34" y="18"/>
                    </a:lnTo>
                    <a:lnTo>
                      <a:pt x="34" y="24"/>
                    </a:lnTo>
                    <a:lnTo>
                      <a:pt x="30" y="30"/>
                    </a:lnTo>
                    <a:lnTo>
                      <a:pt x="24" y="34"/>
                    </a:lnTo>
                    <a:lnTo>
                      <a:pt x="18" y="34"/>
                    </a:lnTo>
                    <a:lnTo>
                      <a:pt x="10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4" y="10"/>
                    </a:lnTo>
                    <a:lnTo>
                      <a:pt x="34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3" name="Freeform 1586"/>
              <p:cNvSpPr>
                <a:spLocks/>
              </p:cNvSpPr>
              <p:nvPr/>
            </p:nvSpPr>
            <p:spPr bwMode="auto">
              <a:xfrm>
                <a:off x="2558107" y="5283519"/>
                <a:ext cx="62461" cy="77026"/>
              </a:xfrm>
              <a:custGeom>
                <a:avLst/>
                <a:gdLst>
                  <a:gd name="T0" fmla="*/ 2147483647 w 36"/>
                  <a:gd name="T1" fmla="*/ 2147483647 h 36"/>
                  <a:gd name="T2" fmla="*/ 2147483647 w 36"/>
                  <a:gd name="T3" fmla="*/ 2147483647 h 36"/>
                  <a:gd name="T4" fmla="*/ 2147483647 w 36"/>
                  <a:gd name="T5" fmla="*/ 2147483647 h 36"/>
                  <a:gd name="T6" fmla="*/ 2147483647 w 36"/>
                  <a:gd name="T7" fmla="*/ 2147483647 h 36"/>
                  <a:gd name="T8" fmla="*/ 2147483647 w 36"/>
                  <a:gd name="T9" fmla="*/ 2147483647 h 36"/>
                  <a:gd name="T10" fmla="*/ 2147483647 w 36"/>
                  <a:gd name="T11" fmla="*/ 2147483647 h 36"/>
                  <a:gd name="T12" fmla="*/ 2147483647 w 36"/>
                  <a:gd name="T13" fmla="*/ 2147483647 h 36"/>
                  <a:gd name="T14" fmla="*/ 2147483647 w 36"/>
                  <a:gd name="T15" fmla="*/ 2147483647 h 36"/>
                  <a:gd name="T16" fmla="*/ 2147483647 w 36"/>
                  <a:gd name="T17" fmla="*/ 2147483647 h 36"/>
                  <a:gd name="T18" fmla="*/ 2147483647 w 36"/>
                  <a:gd name="T19" fmla="*/ 2147483647 h 36"/>
                  <a:gd name="T20" fmla="*/ 0 w 36"/>
                  <a:gd name="T21" fmla="*/ 2147483647 h 36"/>
                  <a:gd name="T22" fmla="*/ 0 w 36"/>
                  <a:gd name="T23" fmla="*/ 2147483647 h 36"/>
                  <a:gd name="T24" fmla="*/ 2147483647 w 36"/>
                  <a:gd name="T25" fmla="*/ 2147483647 h 36"/>
                  <a:gd name="T26" fmla="*/ 2147483647 w 36"/>
                  <a:gd name="T27" fmla="*/ 2147483647 h 36"/>
                  <a:gd name="T28" fmla="*/ 2147483647 w 36"/>
                  <a:gd name="T29" fmla="*/ 2147483647 h 36"/>
                  <a:gd name="T30" fmla="*/ 2147483647 w 36"/>
                  <a:gd name="T31" fmla="*/ 0 h 36"/>
                  <a:gd name="T32" fmla="*/ 2147483647 w 36"/>
                  <a:gd name="T33" fmla="*/ 0 h 36"/>
                  <a:gd name="T34" fmla="*/ 2147483647 w 36"/>
                  <a:gd name="T35" fmla="*/ 2147483647 h 36"/>
                  <a:gd name="T36" fmla="*/ 2147483647 w 36"/>
                  <a:gd name="T37" fmla="*/ 2147483647 h 36"/>
                  <a:gd name="T38" fmla="*/ 2147483647 w 36"/>
                  <a:gd name="T39" fmla="*/ 2147483647 h 36"/>
                  <a:gd name="T40" fmla="*/ 2147483647 w 36"/>
                  <a:gd name="T41" fmla="*/ 2147483647 h 36"/>
                  <a:gd name="T42" fmla="*/ 2147483647 w 36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"/>
                  <a:gd name="T67" fmla="*/ 0 h 36"/>
                  <a:gd name="T68" fmla="*/ 36 w 36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" h="36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6" y="34"/>
                    </a:lnTo>
                    <a:lnTo>
                      <a:pt x="18" y="36"/>
                    </a:lnTo>
                    <a:lnTo>
                      <a:pt x="12" y="34"/>
                    </a:lnTo>
                    <a:lnTo>
                      <a:pt x="6" y="30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26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4" name="Freeform 1587"/>
              <p:cNvSpPr>
                <a:spLocks/>
              </p:cNvSpPr>
              <p:nvPr/>
            </p:nvSpPr>
            <p:spPr bwMode="auto">
              <a:xfrm>
                <a:off x="2227298" y="5236753"/>
                <a:ext cx="60147" cy="74274"/>
              </a:xfrm>
              <a:custGeom>
                <a:avLst/>
                <a:gdLst>
                  <a:gd name="T0" fmla="*/ 2147483647 w 34"/>
                  <a:gd name="T1" fmla="*/ 2147483647 h 36"/>
                  <a:gd name="T2" fmla="*/ 2147483647 w 34"/>
                  <a:gd name="T3" fmla="*/ 2147483647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2147483647 w 34"/>
                  <a:gd name="T9" fmla="*/ 2147483647 h 36"/>
                  <a:gd name="T10" fmla="*/ 2147483647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0 w 34"/>
                  <a:gd name="T19" fmla="*/ 2147483647 h 36"/>
                  <a:gd name="T20" fmla="*/ 0 w 34"/>
                  <a:gd name="T21" fmla="*/ 2147483647 h 36"/>
                  <a:gd name="T22" fmla="*/ 0 w 34"/>
                  <a:gd name="T23" fmla="*/ 2147483647 h 36"/>
                  <a:gd name="T24" fmla="*/ 0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2147483647 w 34"/>
                  <a:gd name="T31" fmla="*/ 0 h 36"/>
                  <a:gd name="T32" fmla="*/ 2147483647 w 34"/>
                  <a:gd name="T33" fmla="*/ 0 h 36"/>
                  <a:gd name="T34" fmla="*/ 2147483647 w 34"/>
                  <a:gd name="T35" fmla="*/ 2147483647 h 36"/>
                  <a:gd name="T36" fmla="*/ 2147483647 w 34"/>
                  <a:gd name="T37" fmla="*/ 2147483647 h 36"/>
                  <a:gd name="T38" fmla="*/ 2147483647 w 34"/>
                  <a:gd name="T39" fmla="*/ 2147483647 h 36"/>
                  <a:gd name="T40" fmla="*/ 2147483647 w 34"/>
                  <a:gd name="T41" fmla="*/ 2147483647 h 36"/>
                  <a:gd name="T42" fmla="*/ 2147483647 w 34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4"/>
                  <a:gd name="T67" fmla="*/ 0 h 36"/>
                  <a:gd name="T68" fmla="*/ 34 w 34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4" h="36">
                    <a:moveTo>
                      <a:pt x="34" y="18"/>
                    </a:moveTo>
                    <a:lnTo>
                      <a:pt x="34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4" y="34"/>
                    </a:lnTo>
                    <a:lnTo>
                      <a:pt x="18" y="36"/>
                    </a:lnTo>
                    <a:lnTo>
                      <a:pt x="10" y="34"/>
                    </a:lnTo>
                    <a:lnTo>
                      <a:pt x="4" y="30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4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5" name="Freeform 1588"/>
              <p:cNvSpPr>
                <a:spLocks/>
              </p:cNvSpPr>
              <p:nvPr/>
            </p:nvSpPr>
            <p:spPr bwMode="auto">
              <a:xfrm>
                <a:off x="2352219" y="5236753"/>
                <a:ext cx="64774" cy="74274"/>
              </a:xfrm>
              <a:custGeom>
                <a:avLst/>
                <a:gdLst>
                  <a:gd name="T0" fmla="*/ 2147483647 w 36"/>
                  <a:gd name="T1" fmla="*/ 2147483647 h 36"/>
                  <a:gd name="T2" fmla="*/ 2147483647 w 36"/>
                  <a:gd name="T3" fmla="*/ 2147483647 h 36"/>
                  <a:gd name="T4" fmla="*/ 2147483647 w 36"/>
                  <a:gd name="T5" fmla="*/ 2147483647 h 36"/>
                  <a:gd name="T6" fmla="*/ 2147483647 w 36"/>
                  <a:gd name="T7" fmla="*/ 2147483647 h 36"/>
                  <a:gd name="T8" fmla="*/ 2147483647 w 36"/>
                  <a:gd name="T9" fmla="*/ 2147483647 h 36"/>
                  <a:gd name="T10" fmla="*/ 2147483647 w 36"/>
                  <a:gd name="T11" fmla="*/ 2147483647 h 36"/>
                  <a:gd name="T12" fmla="*/ 2147483647 w 36"/>
                  <a:gd name="T13" fmla="*/ 2147483647 h 36"/>
                  <a:gd name="T14" fmla="*/ 2147483647 w 36"/>
                  <a:gd name="T15" fmla="*/ 2147483647 h 36"/>
                  <a:gd name="T16" fmla="*/ 2147483647 w 36"/>
                  <a:gd name="T17" fmla="*/ 2147483647 h 36"/>
                  <a:gd name="T18" fmla="*/ 2147483647 w 36"/>
                  <a:gd name="T19" fmla="*/ 2147483647 h 36"/>
                  <a:gd name="T20" fmla="*/ 0 w 36"/>
                  <a:gd name="T21" fmla="*/ 2147483647 h 36"/>
                  <a:gd name="T22" fmla="*/ 0 w 36"/>
                  <a:gd name="T23" fmla="*/ 2147483647 h 36"/>
                  <a:gd name="T24" fmla="*/ 2147483647 w 36"/>
                  <a:gd name="T25" fmla="*/ 2147483647 h 36"/>
                  <a:gd name="T26" fmla="*/ 2147483647 w 36"/>
                  <a:gd name="T27" fmla="*/ 2147483647 h 36"/>
                  <a:gd name="T28" fmla="*/ 2147483647 w 36"/>
                  <a:gd name="T29" fmla="*/ 2147483647 h 36"/>
                  <a:gd name="T30" fmla="*/ 2147483647 w 36"/>
                  <a:gd name="T31" fmla="*/ 0 h 36"/>
                  <a:gd name="T32" fmla="*/ 2147483647 w 36"/>
                  <a:gd name="T33" fmla="*/ 0 h 36"/>
                  <a:gd name="T34" fmla="*/ 2147483647 w 36"/>
                  <a:gd name="T35" fmla="*/ 2147483647 h 36"/>
                  <a:gd name="T36" fmla="*/ 2147483647 w 36"/>
                  <a:gd name="T37" fmla="*/ 2147483647 h 36"/>
                  <a:gd name="T38" fmla="*/ 2147483647 w 36"/>
                  <a:gd name="T39" fmla="*/ 2147483647 h 36"/>
                  <a:gd name="T40" fmla="*/ 2147483647 w 36"/>
                  <a:gd name="T41" fmla="*/ 2147483647 h 36"/>
                  <a:gd name="T42" fmla="*/ 2147483647 w 36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"/>
                  <a:gd name="T67" fmla="*/ 0 h 36"/>
                  <a:gd name="T68" fmla="*/ 36 w 36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" h="36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6" y="34"/>
                    </a:lnTo>
                    <a:lnTo>
                      <a:pt x="18" y="36"/>
                    </a:lnTo>
                    <a:lnTo>
                      <a:pt x="12" y="34"/>
                    </a:lnTo>
                    <a:lnTo>
                      <a:pt x="6" y="30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26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6" name="Freeform 1589"/>
              <p:cNvSpPr>
                <a:spLocks/>
              </p:cNvSpPr>
              <p:nvPr/>
            </p:nvSpPr>
            <p:spPr bwMode="auto">
              <a:xfrm>
                <a:off x="2486394" y="5236753"/>
                <a:ext cx="62460" cy="74274"/>
              </a:xfrm>
              <a:custGeom>
                <a:avLst/>
                <a:gdLst>
                  <a:gd name="T0" fmla="*/ 2147483647 w 36"/>
                  <a:gd name="T1" fmla="*/ 2147483647 h 36"/>
                  <a:gd name="T2" fmla="*/ 2147483647 w 36"/>
                  <a:gd name="T3" fmla="*/ 2147483647 h 36"/>
                  <a:gd name="T4" fmla="*/ 2147483647 w 36"/>
                  <a:gd name="T5" fmla="*/ 2147483647 h 36"/>
                  <a:gd name="T6" fmla="*/ 2147483647 w 36"/>
                  <a:gd name="T7" fmla="*/ 2147483647 h 36"/>
                  <a:gd name="T8" fmla="*/ 2147483647 w 36"/>
                  <a:gd name="T9" fmla="*/ 2147483647 h 36"/>
                  <a:gd name="T10" fmla="*/ 2147483647 w 36"/>
                  <a:gd name="T11" fmla="*/ 2147483647 h 36"/>
                  <a:gd name="T12" fmla="*/ 2147483647 w 36"/>
                  <a:gd name="T13" fmla="*/ 2147483647 h 36"/>
                  <a:gd name="T14" fmla="*/ 2147483647 w 36"/>
                  <a:gd name="T15" fmla="*/ 2147483647 h 36"/>
                  <a:gd name="T16" fmla="*/ 2147483647 w 36"/>
                  <a:gd name="T17" fmla="*/ 2147483647 h 36"/>
                  <a:gd name="T18" fmla="*/ 0 w 36"/>
                  <a:gd name="T19" fmla="*/ 2147483647 h 36"/>
                  <a:gd name="T20" fmla="*/ 0 w 36"/>
                  <a:gd name="T21" fmla="*/ 2147483647 h 36"/>
                  <a:gd name="T22" fmla="*/ 0 w 36"/>
                  <a:gd name="T23" fmla="*/ 2147483647 h 36"/>
                  <a:gd name="T24" fmla="*/ 0 w 36"/>
                  <a:gd name="T25" fmla="*/ 2147483647 h 36"/>
                  <a:gd name="T26" fmla="*/ 2147483647 w 36"/>
                  <a:gd name="T27" fmla="*/ 2147483647 h 36"/>
                  <a:gd name="T28" fmla="*/ 2147483647 w 36"/>
                  <a:gd name="T29" fmla="*/ 2147483647 h 36"/>
                  <a:gd name="T30" fmla="*/ 2147483647 w 36"/>
                  <a:gd name="T31" fmla="*/ 0 h 36"/>
                  <a:gd name="T32" fmla="*/ 2147483647 w 36"/>
                  <a:gd name="T33" fmla="*/ 0 h 36"/>
                  <a:gd name="T34" fmla="*/ 2147483647 w 36"/>
                  <a:gd name="T35" fmla="*/ 2147483647 h 36"/>
                  <a:gd name="T36" fmla="*/ 2147483647 w 36"/>
                  <a:gd name="T37" fmla="*/ 2147483647 h 36"/>
                  <a:gd name="T38" fmla="*/ 2147483647 w 36"/>
                  <a:gd name="T39" fmla="*/ 2147483647 h 36"/>
                  <a:gd name="T40" fmla="*/ 2147483647 w 36"/>
                  <a:gd name="T41" fmla="*/ 2147483647 h 36"/>
                  <a:gd name="T42" fmla="*/ 2147483647 w 36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"/>
                  <a:gd name="T67" fmla="*/ 0 h 36"/>
                  <a:gd name="T68" fmla="*/ 36 w 36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" h="36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4" y="34"/>
                    </a:lnTo>
                    <a:lnTo>
                      <a:pt x="18" y="36"/>
                    </a:lnTo>
                    <a:lnTo>
                      <a:pt x="10" y="34"/>
                    </a:lnTo>
                    <a:lnTo>
                      <a:pt x="4" y="30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4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" name="Freeform 1590"/>
              <p:cNvSpPr>
                <a:spLocks/>
              </p:cNvSpPr>
              <p:nvPr/>
            </p:nvSpPr>
            <p:spPr bwMode="auto">
              <a:xfrm>
                <a:off x="2261998" y="5371549"/>
                <a:ext cx="122608" cy="385132"/>
              </a:xfrm>
              <a:custGeom>
                <a:avLst/>
                <a:gdLst>
                  <a:gd name="T0" fmla="*/ 2147483647 w 68"/>
                  <a:gd name="T1" fmla="*/ 0 h 180"/>
                  <a:gd name="T2" fmla="*/ 2147483647 w 68"/>
                  <a:gd name="T3" fmla="*/ 0 h 180"/>
                  <a:gd name="T4" fmla="*/ 2147483647 w 68"/>
                  <a:gd name="T5" fmla="*/ 0 h 180"/>
                  <a:gd name="T6" fmla="*/ 2147483647 w 68"/>
                  <a:gd name="T7" fmla="*/ 2147483647 h 180"/>
                  <a:gd name="T8" fmla="*/ 2147483647 w 68"/>
                  <a:gd name="T9" fmla="*/ 2147483647 h 180"/>
                  <a:gd name="T10" fmla="*/ 2147483647 w 68"/>
                  <a:gd name="T11" fmla="*/ 2147483647 h 180"/>
                  <a:gd name="T12" fmla="*/ 2147483647 w 68"/>
                  <a:gd name="T13" fmla="*/ 2147483647 h 180"/>
                  <a:gd name="T14" fmla="*/ 2147483647 w 68"/>
                  <a:gd name="T15" fmla="*/ 0 h 180"/>
                  <a:gd name="T16" fmla="*/ 2147483647 w 68"/>
                  <a:gd name="T17" fmla="*/ 0 h 180"/>
                  <a:gd name="T18" fmla="*/ 2147483647 w 68"/>
                  <a:gd name="T19" fmla="*/ 0 h 180"/>
                  <a:gd name="T20" fmla="*/ 2147483647 w 68"/>
                  <a:gd name="T21" fmla="*/ 0 h 180"/>
                  <a:gd name="T22" fmla="*/ 0 w 68"/>
                  <a:gd name="T23" fmla="*/ 2147483647 h 180"/>
                  <a:gd name="T24" fmla="*/ 0 w 68"/>
                  <a:gd name="T25" fmla="*/ 2147483647 h 180"/>
                  <a:gd name="T26" fmla="*/ 0 w 68"/>
                  <a:gd name="T27" fmla="*/ 2147483647 h 180"/>
                  <a:gd name="T28" fmla="*/ 2147483647 w 68"/>
                  <a:gd name="T29" fmla="*/ 2147483647 h 180"/>
                  <a:gd name="T30" fmla="*/ 2147483647 w 68"/>
                  <a:gd name="T31" fmla="*/ 2147483647 h 180"/>
                  <a:gd name="T32" fmla="*/ 2147483647 w 68"/>
                  <a:gd name="T33" fmla="*/ 2147483647 h 180"/>
                  <a:gd name="T34" fmla="*/ 2147483647 w 68"/>
                  <a:gd name="T35" fmla="*/ 2147483647 h 180"/>
                  <a:gd name="T36" fmla="*/ 2147483647 w 68"/>
                  <a:gd name="T37" fmla="*/ 2147483647 h 180"/>
                  <a:gd name="T38" fmla="*/ 2147483647 w 68"/>
                  <a:gd name="T39" fmla="*/ 2147483647 h 180"/>
                  <a:gd name="T40" fmla="*/ 2147483647 w 68"/>
                  <a:gd name="T41" fmla="*/ 2147483647 h 180"/>
                  <a:gd name="T42" fmla="*/ 2147483647 w 68"/>
                  <a:gd name="T43" fmla="*/ 2147483647 h 180"/>
                  <a:gd name="T44" fmla="*/ 2147483647 w 68"/>
                  <a:gd name="T45" fmla="*/ 2147483647 h 180"/>
                  <a:gd name="T46" fmla="*/ 2147483647 w 68"/>
                  <a:gd name="T47" fmla="*/ 2147483647 h 180"/>
                  <a:gd name="T48" fmla="*/ 2147483647 w 68"/>
                  <a:gd name="T49" fmla="*/ 2147483647 h 180"/>
                  <a:gd name="T50" fmla="*/ 2147483647 w 68"/>
                  <a:gd name="T51" fmla="*/ 2147483647 h 180"/>
                  <a:gd name="T52" fmla="*/ 2147483647 w 68"/>
                  <a:gd name="T53" fmla="*/ 2147483647 h 180"/>
                  <a:gd name="T54" fmla="*/ 2147483647 w 68"/>
                  <a:gd name="T55" fmla="*/ 2147483647 h 180"/>
                  <a:gd name="T56" fmla="*/ 2147483647 w 68"/>
                  <a:gd name="T57" fmla="*/ 2147483647 h 180"/>
                  <a:gd name="T58" fmla="*/ 2147483647 w 68"/>
                  <a:gd name="T59" fmla="*/ 2147483647 h 180"/>
                  <a:gd name="T60" fmla="*/ 2147483647 w 68"/>
                  <a:gd name="T61" fmla="*/ 2147483647 h 180"/>
                  <a:gd name="T62" fmla="*/ 2147483647 w 68"/>
                  <a:gd name="T63" fmla="*/ 2147483647 h 180"/>
                  <a:gd name="T64" fmla="*/ 2147483647 w 68"/>
                  <a:gd name="T65" fmla="*/ 2147483647 h 180"/>
                  <a:gd name="T66" fmla="*/ 2147483647 w 68"/>
                  <a:gd name="T67" fmla="*/ 2147483647 h 180"/>
                  <a:gd name="T68" fmla="*/ 2147483647 w 68"/>
                  <a:gd name="T69" fmla="*/ 2147483647 h 180"/>
                  <a:gd name="T70" fmla="*/ 2147483647 w 68"/>
                  <a:gd name="T71" fmla="*/ 2147483647 h 180"/>
                  <a:gd name="T72" fmla="*/ 2147483647 w 68"/>
                  <a:gd name="T73" fmla="*/ 2147483647 h 180"/>
                  <a:gd name="T74" fmla="*/ 2147483647 w 68"/>
                  <a:gd name="T75" fmla="*/ 0 h 180"/>
                  <a:gd name="T76" fmla="*/ 2147483647 w 68"/>
                  <a:gd name="T77" fmla="*/ 0 h 18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8"/>
                  <a:gd name="T118" fmla="*/ 0 h 180"/>
                  <a:gd name="T119" fmla="*/ 68 w 68"/>
                  <a:gd name="T120" fmla="*/ 180 h 18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8" h="180">
                    <a:moveTo>
                      <a:pt x="54" y="0"/>
                    </a:moveTo>
                    <a:lnTo>
                      <a:pt x="48" y="0"/>
                    </a:lnTo>
                    <a:lnTo>
                      <a:pt x="40" y="24"/>
                    </a:lnTo>
                    <a:lnTo>
                      <a:pt x="36" y="10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0" y="3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66"/>
                    </a:lnTo>
                    <a:lnTo>
                      <a:pt x="0" y="70"/>
                    </a:lnTo>
                    <a:lnTo>
                      <a:pt x="2" y="74"/>
                    </a:lnTo>
                    <a:lnTo>
                      <a:pt x="6" y="76"/>
                    </a:lnTo>
                    <a:lnTo>
                      <a:pt x="10" y="7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168"/>
                    </a:lnTo>
                    <a:lnTo>
                      <a:pt x="10" y="172"/>
                    </a:lnTo>
                    <a:lnTo>
                      <a:pt x="12" y="176"/>
                    </a:lnTo>
                    <a:lnTo>
                      <a:pt x="16" y="180"/>
                    </a:lnTo>
                    <a:lnTo>
                      <a:pt x="20" y="180"/>
                    </a:lnTo>
                    <a:lnTo>
                      <a:pt x="24" y="180"/>
                    </a:lnTo>
                    <a:lnTo>
                      <a:pt x="28" y="176"/>
                    </a:lnTo>
                    <a:lnTo>
                      <a:pt x="30" y="172"/>
                    </a:lnTo>
                    <a:lnTo>
                      <a:pt x="30" y="168"/>
                    </a:lnTo>
                    <a:lnTo>
                      <a:pt x="30" y="102"/>
                    </a:lnTo>
                    <a:lnTo>
                      <a:pt x="38" y="102"/>
                    </a:lnTo>
                    <a:lnTo>
                      <a:pt x="38" y="168"/>
                    </a:lnTo>
                    <a:lnTo>
                      <a:pt x="38" y="172"/>
                    </a:lnTo>
                    <a:lnTo>
                      <a:pt x="42" y="176"/>
                    </a:lnTo>
                    <a:lnTo>
                      <a:pt x="44" y="180"/>
                    </a:lnTo>
                    <a:lnTo>
                      <a:pt x="48" y="180"/>
                    </a:lnTo>
                    <a:lnTo>
                      <a:pt x="52" y="180"/>
                    </a:lnTo>
                    <a:lnTo>
                      <a:pt x="56" y="176"/>
                    </a:lnTo>
                    <a:lnTo>
                      <a:pt x="58" y="172"/>
                    </a:lnTo>
                    <a:lnTo>
                      <a:pt x="60" y="168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90"/>
                    </a:lnTo>
                    <a:lnTo>
                      <a:pt x="60" y="78"/>
                    </a:lnTo>
                    <a:lnTo>
                      <a:pt x="62" y="76"/>
                    </a:lnTo>
                    <a:lnTo>
                      <a:pt x="66" y="74"/>
                    </a:lnTo>
                    <a:lnTo>
                      <a:pt x="68" y="70"/>
                    </a:lnTo>
                    <a:lnTo>
                      <a:pt x="68" y="66"/>
                    </a:lnTo>
                    <a:lnTo>
                      <a:pt x="68" y="12"/>
                    </a:lnTo>
                    <a:lnTo>
                      <a:pt x="68" y="8"/>
                    </a:lnTo>
                    <a:lnTo>
                      <a:pt x="64" y="4"/>
                    </a:lnTo>
                    <a:lnTo>
                      <a:pt x="6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" name="Freeform 1591"/>
              <p:cNvSpPr>
                <a:spLocks noEditPoints="1"/>
              </p:cNvSpPr>
              <p:nvPr/>
            </p:nvSpPr>
            <p:spPr bwMode="auto">
              <a:xfrm>
                <a:off x="2389233" y="5371549"/>
                <a:ext cx="124921" cy="387883"/>
              </a:xfrm>
              <a:custGeom>
                <a:avLst/>
                <a:gdLst>
                  <a:gd name="T0" fmla="*/ 2147483647 w 70"/>
                  <a:gd name="T1" fmla="*/ 0 h 182"/>
                  <a:gd name="T2" fmla="*/ 2147483647 w 70"/>
                  <a:gd name="T3" fmla="*/ 0 h 182"/>
                  <a:gd name="T4" fmla="*/ 2147483647 w 70"/>
                  <a:gd name="T5" fmla="*/ 0 h 182"/>
                  <a:gd name="T6" fmla="*/ 2147483647 w 70"/>
                  <a:gd name="T7" fmla="*/ 2147483647 h 182"/>
                  <a:gd name="T8" fmla="*/ 2147483647 w 70"/>
                  <a:gd name="T9" fmla="*/ 0 h 182"/>
                  <a:gd name="T10" fmla="*/ 2147483647 w 70"/>
                  <a:gd name="T11" fmla="*/ 0 h 182"/>
                  <a:gd name="T12" fmla="*/ 2147483647 w 70"/>
                  <a:gd name="T13" fmla="*/ 0 h 182"/>
                  <a:gd name="T14" fmla="*/ 2147483647 w 70"/>
                  <a:gd name="T15" fmla="*/ 0 h 182"/>
                  <a:gd name="T16" fmla="*/ 2147483647 w 70"/>
                  <a:gd name="T17" fmla="*/ 2147483647 h 182"/>
                  <a:gd name="T18" fmla="*/ 0 w 70"/>
                  <a:gd name="T19" fmla="*/ 2147483647 h 182"/>
                  <a:gd name="T20" fmla="*/ 0 w 70"/>
                  <a:gd name="T21" fmla="*/ 2147483647 h 182"/>
                  <a:gd name="T22" fmla="*/ 2147483647 w 70"/>
                  <a:gd name="T23" fmla="*/ 2147483647 h 182"/>
                  <a:gd name="T24" fmla="*/ 2147483647 w 70"/>
                  <a:gd name="T25" fmla="*/ 2147483647 h 182"/>
                  <a:gd name="T26" fmla="*/ 2147483647 w 70"/>
                  <a:gd name="T27" fmla="*/ 2147483647 h 182"/>
                  <a:gd name="T28" fmla="*/ 2147483647 w 70"/>
                  <a:gd name="T29" fmla="*/ 2147483647 h 182"/>
                  <a:gd name="T30" fmla="*/ 2147483647 w 70"/>
                  <a:gd name="T31" fmla="*/ 2147483647 h 182"/>
                  <a:gd name="T32" fmla="*/ 2147483647 w 70"/>
                  <a:gd name="T33" fmla="*/ 2147483647 h 182"/>
                  <a:gd name="T34" fmla="*/ 2147483647 w 70"/>
                  <a:gd name="T35" fmla="*/ 2147483647 h 182"/>
                  <a:gd name="T36" fmla="*/ 2147483647 w 70"/>
                  <a:gd name="T37" fmla="*/ 2147483647 h 182"/>
                  <a:gd name="T38" fmla="*/ 2147483647 w 70"/>
                  <a:gd name="T39" fmla="*/ 2147483647 h 182"/>
                  <a:gd name="T40" fmla="*/ 2147483647 w 70"/>
                  <a:gd name="T41" fmla="*/ 2147483647 h 182"/>
                  <a:gd name="T42" fmla="*/ 2147483647 w 70"/>
                  <a:gd name="T43" fmla="*/ 2147483647 h 182"/>
                  <a:gd name="T44" fmla="*/ 2147483647 w 70"/>
                  <a:gd name="T45" fmla="*/ 2147483647 h 182"/>
                  <a:gd name="T46" fmla="*/ 2147483647 w 70"/>
                  <a:gd name="T47" fmla="*/ 2147483647 h 182"/>
                  <a:gd name="T48" fmla="*/ 2147483647 w 70"/>
                  <a:gd name="T49" fmla="*/ 2147483647 h 182"/>
                  <a:gd name="T50" fmla="*/ 2147483647 w 70"/>
                  <a:gd name="T51" fmla="*/ 2147483647 h 182"/>
                  <a:gd name="T52" fmla="*/ 2147483647 w 70"/>
                  <a:gd name="T53" fmla="*/ 2147483647 h 182"/>
                  <a:gd name="T54" fmla="*/ 2147483647 w 70"/>
                  <a:gd name="T55" fmla="*/ 2147483647 h 182"/>
                  <a:gd name="T56" fmla="*/ 2147483647 w 70"/>
                  <a:gd name="T57" fmla="*/ 2147483647 h 182"/>
                  <a:gd name="T58" fmla="*/ 2147483647 w 70"/>
                  <a:gd name="T59" fmla="*/ 2147483647 h 182"/>
                  <a:gd name="T60" fmla="*/ 2147483647 w 70"/>
                  <a:gd name="T61" fmla="*/ 2147483647 h 182"/>
                  <a:gd name="T62" fmla="*/ 2147483647 w 70"/>
                  <a:gd name="T63" fmla="*/ 2147483647 h 182"/>
                  <a:gd name="T64" fmla="*/ 2147483647 w 70"/>
                  <a:gd name="T65" fmla="*/ 2147483647 h 182"/>
                  <a:gd name="T66" fmla="*/ 2147483647 w 70"/>
                  <a:gd name="T67" fmla="*/ 2147483647 h 182"/>
                  <a:gd name="T68" fmla="*/ 2147483647 w 70"/>
                  <a:gd name="T69" fmla="*/ 2147483647 h 182"/>
                  <a:gd name="T70" fmla="*/ 2147483647 w 70"/>
                  <a:gd name="T71" fmla="*/ 0 h 182"/>
                  <a:gd name="T72" fmla="*/ 2147483647 w 70"/>
                  <a:gd name="T73" fmla="*/ 2147483647 h 182"/>
                  <a:gd name="T74" fmla="*/ 2147483647 w 70"/>
                  <a:gd name="T75" fmla="*/ 2147483647 h 18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82"/>
                  <a:gd name="T116" fmla="*/ 70 w 70"/>
                  <a:gd name="T117" fmla="*/ 182 h 18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82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2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6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10" y="170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2"/>
                    </a:lnTo>
                    <a:lnTo>
                      <a:pt x="22" y="182"/>
                    </a:lnTo>
                    <a:lnTo>
                      <a:pt x="26" y="182"/>
                    </a:lnTo>
                    <a:lnTo>
                      <a:pt x="28" y="178"/>
                    </a:lnTo>
                    <a:lnTo>
                      <a:pt x="32" y="174"/>
                    </a:lnTo>
                    <a:lnTo>
                      <a:pt x="32" y="170"/>
                    </a:lnTo>
                    <a:lnTo>
                      <a:pt x="32" y="104"/>
                    </a:lnTo>
                    <a:lnTo>
                      <a:pt x="40" y="104"/>
                    </a:lnTo>
                    <a:lnTo>
                      <a:pt x="40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2"/>
                    </a:lnTo>
                    <a:lnTo>
                      <a:pt x="54" y="182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70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80"/>
                    </a:lnTo>
                    <a:lnTo>
                      <a:pt x="64" y="78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70" y="68"/>
                    </a:lnTo>
                    <a:lnTo>
                      <a:pt x="70" y="14"/>
                    </a:lnTo>
                    <a:lnTo>
                      <a:pt x="68" y="10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6" y="0"/>
                    </a:lnTo>
                    <a:close/>
                    <a:moveTo>
                      <a:pt x="36" y="10"/>
                    </a:moveTo>
                    <a:lnTo>
                      <a:pt x="36" y="8"/>
                    </a:lnTo>
                    <a:lnTo>
                      <a:pt x="36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" name="Freeform 1592"/>
              <p:cNvSpPr>
                <a:spLocks noEditPoints="1"/>
              </p:cNvSpPr>
              <p:nvPr/>
            </p:nvSpPr>
            <p:spPr bwMode="auto">
              <a:xfrm>
                <a:off x="2528034" y="5371549"/>
                <a:ext cx="122607" cy="387883"/>
              </a:xfrm>
              <a:custGeom>
                <a:avLst/>
                <a:gdLst>
                  <a:gd name="T0" fmla="*/ 2147483647 w 68"/>
                  <a:gd name="T1" fmla="*/ 0 h 182"/>
                  <a:gd name="T2" fmla="*/ 2147483647 w 68"/>
                  <a:gd name="T3" fmla="*/ 0 h 182"/>
                  <a:gd name="T4" fmla="*/ 2147483647 w 68"/>
                  <a:gd name="T5" fmla="*/ 0 h 182"/>
                  <a:gd name="T6" fmla="*/ 2147483647 w 68"/>
                  <a:gd name="T7" fmla="*/ 2147483647 h 182"/>
                  <a:gd name="T8" fmla="*/ 2147483647 w 68"/>
                  <a:gd name="T9" fmla="*/ 2147483647 h 182"/>
                  <a:gd name="T10" fmla="*/ 2147483647 w 68"/>
                  <a:gd name="T11" fmla="*/ 2147483647 h 182"/>
                  <a:gd name="T12" fmla="*/ 2147483647 w 68"/>
                  <a:gd name="T13" fmla="*/ 0 h 182"/>
                  <a:gd name="T14" fmla="*/ 2147483647 w 68"/>
                  <a:gd name="T15" fmla="*/ 0 h 182"/>
                  <a:gd name="T16" fmla="*/ 2147483647 w 68"/>
                  <a:gd name="T17" fmla="*/ 0 h 182"/>
                  <a:gd name="T18" fmla="*/ 2147483647 w 68"/>
                  <a:gd name="T19" fmla="*/ 0 h 182"/>
                  <a:gd name="T20" fmla="*/ 2147483647 w 68"/>
                  <a:gd name="T21" fmla="*/ 2147483647 h 182"/>
                  <a:gd name="T22" fmla="*/ 0 w 68"/>
                  <a:gd name="T23" fmla="*/ 2147483647 h 182"/>
                  <a:gd name="T24" fmla="*/ 0 w 68"/>
                  <a:gd name="T25" fmla="*/ 2147483647 h 182"/>
                  <a:gd name="T26" fmla="*/ 2147483647 w 68"/>
                  <a:gd name="T27" fmla="*/ 2147483647 h 182"/>
                  <a:gd name="T28" fmla="*/ 2147483647 w 68"/>
                  <a:gd name="T29" fmla="*/ 2147483647 h 182"/>
                  <a:gd name="T30" fmla="*/ 2147483647 w 68"/>
                  <a:gd name="T31" fmla="*/ 2147483647 h 182"/>
                  <a:gd name="T32" fmla="*/ 2147483647 w 68"/>
                  <a:gd name="T33" fmla="*/ 2147483647 h 182"/>
                  <a:gd name="T34" fmla="*/ 2147483647 w 68"/>
                  <a:gd name="T35" fmla="*/ 2147483647 h 182"/>
                  <a:gd name="T36" fmla="*/ 2147483647 w 68"/>
                  <a:gd name="T37" fmla="*/ 2147483647 h 182"/>
                  <a:gd name="T38" fmla="*/ 2147483647 w 68"/>
                  <a:gd name="T39" fmla="*/ 2147483647 h 182"/>
                  <a:gd name="T40" fmla="*/ 2147483647 w 68"/>
                  <a:gd name="T41" fmla="*/ 2147483647 h 182"/>
                  <a:gd name="T42" fmla="*/ 2147483647 w 68"/>
                  <a:gd name="T43" fmla="*/ 2147483647 h 182"/>
                  <a:gd name="T44" fmla="*/ 2147483647 w 68"/>
                  <a:gd name="T45" fmla="*/ 2147483647 h 182"/>
                  <a:gd name="T46" fmla="*/ 2147483647 w 68"/>
                  <a:gd name="T47" fmla="*/ 2147483647 h 182"/>
                  <a:gd name="T48" fmla="*/ 2147483647 w 68"/>
                  <a:gd name="T49" fmla="*/ 2147483647 h 182"/>
                  <a:gd name="T50" fmla="*/ 2147483647 w 68"/>
                  <a:gd name="T51" fmla="*/ 2147483647 h 182"/>
                  <a:gd name="T52" fmla="*/ 2147483647 w 68"/>
                  <a:gd name="T53" fmla="*/ 2147483647 h 182"/>
                  <a:gd name="T54" fmla="*/ 2147483647 w 68"/>
                  <a:gd name="T55" fmla="*/ 2147483647 h 182"/>
                  <a:gd name="T56" fmla="*/ 2147483647 w 68"/>
                  <a:gd name="T57" fmla="*/ 2147483647 h 182"/>
                  <a:gd name="T58" fmla="*/ 2147483647 w 68"/>
                  <a:gd name="T59" fmla="*/ 2147483647 h 182"/>
                  <a:gd name="T60" fmla="*/ 2147483647 w 68"/>
                  <a:gd name="T61" fmla="*/ 2147483647 h 182"/>
                  <a:gd name="T62" fmla="*/ 2147483647 w 68"/>
                  <a:gd name="T63" fmla="*/ 2147483647 h 182"/>
                  <a:gd name="T64" fmla="*/ 2147483647 w 68"/>
                  <a:gd name="T65" fmla="*/ 2147483647 h 182"/>
                  <a:gd name="T66" fmla="*/ 2147483647 w 68"/>
                  <a:gd name="T67" fmla="*/ 2147483647 h 182"/>
                  <a:gd name="T68" fmla="*/ 2147483647 w 68"/>
                  <a:gd name="T69" fmla="*/ 2147483647 h 182"/>
                  <a:gd name="T70" fmla="*/ 2147483647 w 68"/>
                  <a:gd name="T71" fmla="*/ 2147483647 h 182"/>
                  <a:gd name="T72" fmla="*/ 2147483647 w 68"/>
                  <a:gd name="T73" fmla="*/ 2147483647 h 182"/>
                  <a:gd name="T74" fmla="*/ 2147483647 w 68"/>
                  <a:gd name="T75" fmla="*/ 0 h 182"/>
                  <a:gd name="T76" fmla="*/ 2147483647 w 68"/>
                  <a:gd name="T77" fmla="*/ 2147483647 h 182"/>
                  <a:gd name="T78" fmla="*/ 2147483647 w 68"/>
                  <a:gd name="T79" fmla="*/ 2147483647 h 18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8"/>
                  <a:gd name="T121" fmla="*/ 0 h 182"/>
                  <a:gd name="T122" fmla="*/ 68 w 68"/>
                  <a:gd name="T123" fmla="*/ 182 h 182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8" h="182">
                    <a:moveTo>
                      <a:pt x="56" y="0"/>
                    </a:moveTo>
                    <a:lnTo>
                      <a:pt x="48" y="0"/>
                    </a:lnTo>
                    <a:lnTo>
                      <a:pt x="38" y="26"/>
                    </a:lnTo>
                    <a:lnTo>
                      <a:pt x="32" y="28"/>
                    </a:lnTo>
                    <a:lnTo>
                      <a:pt x="30" y="24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2" y="18"/>
                    </a:lnTo>
                    <a:lnTo>
                      <a:pt x="30" y="24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66"/>
                    </a:lnTo>
                    <a:lnTo>
                      <a:pt x="0" y="70"/>
                    </a:lnTo>
                    <a:lnTo>
                      <a:pt x="2" y="74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4" y="178"/>
                    </a:lnTo>
                    <a:lnTo>
                      <a:pt x="16" y="180"/>
                    </a:lnTo>
                    <a:lnTo>
                      <a:pt x="20" y="182"/>
                    </a:lnTo>
                    <a:lnTo>
                      <a:pt x="24" y="180"/>
                    </a:lnTo>
                    <a:lnTo>
                      <a:pt x="28" y="178"/>
                    </a:lnTo>
                    <a:lnTo>
                      <a:pt x="30" y="174"/>
                    </a:lnTo>
                    <a:lnTo>
                      <a:pt x="32" y="170"/>
                    </a:lnTo>
                    <a:lnTo>
                      <a:pt x="32" y="102"/>
                    </a:lnTo>
                    <a:lnTo>
                      <a:pt x="38" y="102"/>
                    </a:lnTo>
                    <a:lnTo>
                      <a:pt x="38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4" y="180"/>
                    </a:lnTo>
                    <a:lnTo>
                      <a:pt x="48" y="182"/>
                    </a:lnTo>
                    <a:lnTo>
                      <a:pt x="54" y="180"/>
                    </a:lnTo>
                    <a:lnTo>
                      <a:pt x="56" y="178"/>
                    </a:lnTo>
                    <a:lnTo>
                      <a:pt x="58" y="174"/>
                    </a:lnTo>
                    <a:lnTo>
                      <a:pt x="60" y="170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78"/>
                    </a:lnTo>
                    <a:lnTo>
                      <a:pt x="64" y="76"/>
                    </a:lnTo>
                    <a:lnTo>
                      <a:pt x="66" y="74"/>
                    </a:lnTo>
                    <a:lnTo>
                      <a:pt x="68" y="70"/>
                    </a:lnTo>
                    <a:lnTo>
                      <a:pt x="68" y="66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4" y="4"/>
                    </a:lnTo>
                    <a:lnTo>
                      <a:pt x="60" y="2"/>
                    </a:lnTo>
                    <a:lnTo>
                      <a:pt x="56" y="0"/>
                    </a:lnTo>
                    <a:close/>
                    <a:moveTo>
                      <a:pt x="34" y="32"/>
                    </a:moveTo>
                    <a:lnTo>
                      <a:pt x="36" y="30"/>
                    </a:lnTo>
                    <a:lnTo>
                      <a:pt x="34" y="36"/>
                    </a:lnTo>
                    <a:lnTo>
                      <a:pt x="34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0" name="Freeform 1593"/>
              <p:cNvSpPr>
                <a:spLocks/>
              </p:cNvSpPr>
              <p:nvPr/>
            </p:nvSpPr>
            <p:spPr bwMode="auto">
              <a:xfrm>
                <a:off x="2581241" y="5377051"/>
                <a:ext cx="16194" cy="24759"/>
              </a:xfrm>
              <a:custGeom>
                <a:avLst/>
                <a:gdLst>
                  <a:gd name="T0" fmla="*/ 2147483647 w 8"/>
                  <a:gd name="T1" fmla="*/ 2147483647 h 12"/>
                  <a:gd name="T2" fmla="*/ 2147483647 w 8"/>
                  <a:gd name="T3" fmla="*/ 2147483647 h 12"/>
                  <a:gd name="T4" fmla="*/ 2147483647 w 8"/>
                  <a:gd name="T5" fmla="*/ 2147483647 h 12"/>
                  <a:gd name="T6" fmla="*/ 2147483647 w 8"/>
                  <a:gd name="T7" fmla="*/ 2147483647 h 12"/>
                  <a:gd name="T8" fmla="*/ 2147483647 w 8"/>
                  <a:gd name="T9" fmla="*/ 2147483647 h 12"/>
                  <a:gd name="T10" fmla="*/ 2147483647 w 8"/>
                  <a:gd name="T11" fmla="*/ 2147483647 h 12"/>
                  <a:gd name="T12" fmla="*/ 2147483647 w 8"/>
                  <a:gd name="T13" fmla="*/ 0 h 12"/>
                  <a:gd name="T14" fmla="*/ 0 w 8"/>
                  <a:gd name="T15" fmla="*/ 2147483647 h 12"/>
                  <a:gd name="T16" fmla="*/ 2147483647 w 8"/>
                  <a:gd name="T17" fmla="*/ 2147483647 h 12"/>
                  <a:gd name="T18" fmla="*/ 2147483647 w 8"/>
                  <a:gd name="T19" fmla="*/ 2147483647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"/>
                  <a:gd name="T31" fmla="*/ 0 h 12"/>
                  <a:gd name="T32" fmla="*/ 8 w 8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" h="12">
                    <a:moveTo>
                      <a:pt x="4" y="6"/>
                    </a:moveTo>
                    <a:lnTo>
                      <a:pt x="2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4" name="TextBox 12"/>
            <p:cNvSpPr txBox="1">
              <a:spLocks noChangeArrowheads="1"/>
            </p:cNvSpPr>
            <p:nvPr/>
          </p:nvSpPr>
          <p:spPr bwMode="auto">
            <a:xfrm>
              <a:off x="2758865" y="5316640"/>
              <a:ext cx="72731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en-US" altLang="ko-KR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U-</a:t>
              </a: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행정</a:t>
              </a:r>
            </a:p>
          </p:txBody>
        </p:sp>
        <p:sp>
          <p:nvSpPr>
            <p:cNvPr id="85" name="모서리가 둥근 직사각형 84"/>
            <p:cNvSpPr/>
            <p:nvPr/>
          </p:nvSpPr>
          <p:spPr bwMode="auto">
            <a:xfrm>
              <a:off x="1969590" y="4919813"/>
              <a:ext cx="1515600" cy="1024487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86" name="Freeform 1876"/>
            <p:cNvSpPr>
              <a:spLocks noEditPoints="1"/>
            </p:cNvSpPr>
            <p:nvPr/>
          </p:nvSpPr>
          <p:spPr bwMode="auto">
            <a:xfrm>
              <a:off x="2031547" y="3565213"/>
              <a:ext cx="665361" cy="731777"/>
            </a:xfrm>
            <a:custGeom>
              <a:avLst/>
              <a:gdLst>
                <a:gd name="T0" fmla="*/ 2147483647 w 302"/>
                <a:gd name="T1" fmla="*/ 0 h 300"/>
                <a:gd name="T2" fmla="*/ 2147483647 w 302"/>
                <a:gd name="T3" fmla="*/ 0 h 300"/>
                <a:gd name="T4" fmla="*/ 2147483647 w 302"/>
                <a:gd name="T5" fmla="*/ 2147483647 h 300"/>
                <a:gd name="T6" fmla="*/ 2147483647 w 302"/>
                <a:gd name="T7" fmla="*/ 2147483647 h 300"/>
                <a:gd name="T8" fmla="*/ 2147483647 w 302"/>
                <a:gd name="T9" fmla="*/ 2147483647 h 300"/>
                <a:gd name="T10" fmla="*/ 2147483647 w 302"/>
                <a:gd name="T11" fmla="*/ 2147483647 h 300"/>
                <a:gd name="T12" fmla="*/ 2147483647 w 302"/>
                <a:gd name="T13" fmla="*/ 2147483647 h 300"/>
                <a:gd name="T14" fmla="*/ 2147483647 w 302"/>
                <a:gd name="T15" fmla="*/ 2147483647 h 300"/>
                <a:gd name="T16" fmla="*/ 2147483647 w 302"/>
                <a:gd name="T17" fmla="*/ 2147483647 h 300"/>
                <a:gd name="T18" fmla="*/ 2147483647 w 302"/>
                <a:gd name="T19" fmla="*/ 2147483647 h 300"/>
                <a:gd name="T20" fmla="*/ 2147483647 w 302"/>
                <a:gd name="T21" fmla="*/ 2147483647 h 300"/>
                <a:gd name="T22" fmla="*/ 2147483647 w 302"/>
                <a:gd name="T23" fmla="*/ 2147483647 h 300"/>
                <a:gd name="T24" fmla="*/ 2147483647 w 302"/>
                <a:gd name="T25" fmla="*/ 2147483647 h 300"/>
                <a:gd name="T26" fmla="*/ 2147483647 w 302"/>
                <a:gd name="T27" fmla="*/ 2147483647 h 300"/>
                <a:gd name="T28" fmla="*/ 2147483647 w 302"/>
                <a:gd name="T29" fmla="*/ 2147483647 h 300"/>
                <a:gd name="T30" fmla="*/ 2147483647 w 302"/>
                <a:gd name="T31" fmla="*/ 2147483647 h 300"/>
                <a:gd name="T32" fmla="*/ 0 w 302"/>
                <a:gd name="T33" fmla="*/ 2147483647 h 300"/>
                <a:gd name="T34" fmla="*/ 0 w 302"/>
                <a:gd name="T35" fmla="*/ 2147483647 h 300"/>
                <a:gd name="T36" fmla="*/ 2147483647 w 302"/>
                <a:gd name="T37" fmla="*/ 2147483647 h 300"/>
                <a:gd name="T38" fmla="*/ 2147483647 w 302"/>
                <a:gd name="T39" fmla="*/ 2147483647 h 300"/>
                <a:gd name="T40" fmla="*/ 2147483647 w 302"/>
                <a:gd name="T41" fmla="*/ 2147483647 h 300"/>
                <a:gd name="T42" fmla="*/ 2147483647 w 302"/>
                <a:gd name="T43" fmla="*/ 2147483647 h 300"/>
                <a:gd name="T44" fmla="*/ 2147483647 w 302"/>
                <a:gd name="T45" fmla="*/ 2147483647 h 300"/>
                <a:gd name="T46" fmla="*/ 2147483647 w 302"/>
                <a:gd name="T47" fmla="*/ 2147483647 h 300"/>
                <a:gd name="T48" fmla="*/ 2147483647 w 302"/>
                <a:gd name="T49" fmla="*/ 2147483647 h 300"/>
                <a:gd name="T50" fmla="*/ 2147483647 w 302"/>
                <a:gd name="T51" fmla="*/ 0 h 300"/>
                <a:gd name="T52" fmla="*/ 2147483647 w 302"/>
                <a:gd name="T53" fmla="*/ 0 h 300"/>
                <a:gd name="T54" fmla="*/ 2147483647 w 302"/>
                <a:gd name="T55" fmla="*/ 2147483647 h 300"/>
                <a:gd name="T56" fmla="*/ 2147483647 w 302"/>
                <a:gd name="T57" fmla="*/ 2147483647 h 300"/>
                <a:gd name="T58" fmla="*/ 2147483647 w 302"/>
                <a:gd name="T59" fmla="*/ 2147483647 h 300"/>
                <a:gd name="T60" fmla="*/ 2147483647 w 302"/>
                <a:gd name="T61" fmla="*/ 2147483647 h 300"/>
                <a:gd name="T62" fmla="*/ 2147483647 w 302"/>
                <a:gd name="T63" fmla="*/ 2147483647 h 300"/>
                <a:gd name="T64" fmla="*/ 2147483647 w 302"/>
                <a:gd name="T65" fmla="*/ 2147483647 h 300"/>
                <a:gd name="T66" fmla="*/ 2147483647 w 302"/>
                <a:gd name="T67" fmla="*/ 2147483647 h 3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02"/>
                <a:gd name="T103" fmla="*/ 0 h 300"/>
                <a:gd name="T104" fmla="*/ 302 w 302"/>
                <a:gd name="T105" fmla="*/ 300 h 3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02" h="300">
                  <a:moveTo>
                    <a:pt x="120" y="0"/>
                  </a:moveTo>
                  <a:lnTo>
                    <a:pt x="180" y="0"/>
                  </a:lnTo>
                  <a:lnTo>
                    <a:pt x="190" y="0"/>
                  </a:lnTo>
                  <a:lnTo>
                    <a:pt x="198" y="2"/>
                  </a:lnTo>
                  <a:lnTo>
                    <a:pt x="206" y="8"/>
                  </a:lnTo>
                  <a:lnTo>
                    <a:pt x="212" y="12"/>
                  </a:lnTo>
                  <a:lnTo>
                    <a:pt x="218" y="20"/>
                  </a:lnTo>
                  <a:lnTo>
                    <a:pt x="222" y="28"/>
                  </a:lnTo>
                  <a:lnTo>
                    <a:pt x="226" y="36"/>
                  </a:lnTo>
                  <a:lnTo>
                    <a:pt x="226" y="44"/>
                  </a:lnTo>
                  <a:lnTo>
                    <a:pt x="226" y="76"/>
                  </a:lnTo>
                  <a:lnTo>
                    <a:pt x="272" y="76"/>
                  </a:lnTo>
                  <a:lnTo>
                    <a:pt x="282" y="78"/>
                  </a:lnTo>
                  <a:lnTo>
                    <a:pt x="292" y="84"/>
                  </a:lnTo>
                  <a:lnTo>
                    <a:pt x="300" y="94"/>
                  </a:lnTo>
                  <a:lnTo>
                    <a:pt x="302" y="106"/>
                  </a:lnTo>
                  <a:lnTo>
                    <a:pt x="302" y="270"/>
                  </a:lnTo>
                  <a:lnTo>
                    <a:pt x="300" y="282"/>
                  </a:lnTo>
                  <a:lnTo>
                    <a:pt x="292" y="292"/>
                  </a:lnTo>
                  <a:lnTo>
                    <a:pt x="282" y="298"/>
                  </a:lnTo>
                  <a:lnTo>
                    <a:pt x="272" y="300"/>
                  </a:lnTo>
                  <a:lnTo>
                    <a:pt x="30" y="300"/>
                  </a:lnTo>
                  <a:lnTo>
                    <a:pt x="18" y="298"/>
                  </a:lnTo>
                  <a:lnTo>
                    <a:pt x="8" y="292"/>
                  </a:lnTo>
                  <a:lnTo>
                    <a:pt x="2" y="282"/>
                  </a:lnTo>
                  <a:lnTo>
                    <a:pt x="0" y="270"/>
                  </a:lnTo>
                  <a:lnTo>
                    <a:pt x="0" y="106"/>
                  </a:lnTo>
                  <a:lnTo>
                    <a:pt x="2" y="94"/>
                  </a:lnTo>
                  <a:lnTo>
                    <a:pt x="8" y="84"/>
                  </a:lnTo>
                  <a:lnTo>
                    <a:pt x="18" y="78"/>
                  </a:lnTo>
                  <a:lnTo>
                    <a:pt x="30" y="76"/>
                  </a:lnTo>
                  <a:lnTo>
                    <a:pt x="76" y="76"/>
                  </a:lnTo>
                  <a:lnTo>
                    <a:pt x="76" y="44"/>
                  </a:lnTo>
                  <a:lnTo>
                    <a:pt x="76" y="36"/>
                  </a:lnTo>
                  <a:lnTo>
                    <a:pt x="78" y="28"/>
                  </a:lnTo>
                  <a:lnTo>
                    <a:pt x="82" y="20"/>
                  </a:lnTo>
                  <a:lnTo>
                    <a:pt x="88" y="12"/>
                  </a:lnTo>
                  <a:lnTo>
                    <a:pt x="96" y="8"/>
                  </a:lnTo>
                  <a:lnTo>
                    <a:pt x="104" y="2"/>
                  </a:lnTo>
                  <a:lnTo>
                    <a:pt x="112" y="0"/>
                  </a:lnTo>
                  <a:lnTo>
                    <a:pt x="120" y="0"/>
                  </a:lnTo>
                  <a:close/>
                  <a:moveTo>
                    <a:pt x="106" y="76"/>
                  </a:moveTo>
                  <a:lnTo>
                    <a:pt x="196" y="76"/>
                  </a:lnTo>
                  <a:lnTo>
                    <a:pt x="196" y="44"/>
                  </a:lnTo>
                  <a:lnTo>
                    <a:pt x="196" y="38"/>
                  </a:lnTo>
                  <a:lnTo>
                    <a:pt x="192" y="34"/>
                  </a:lnTo>
                  <a:lnTo>
                    <a:pt x="188" y="30"/>
                  </a:lnTo>
                  <a:lnTo>
                    <a:pt x="180" y="30"/>
                  </a:lnTo>
                  <a:lnTo>
                    <a:pt x="120" y="30"/>
                  </a:lnTo>
                  <a:lnTo>
                    <a:pt x="114" y="30"/>
                  </a:lnTo>
                  <a:lnTo>
                    <a:pt x="110" y="34"/>
                  </a:lnTo>
                  <a:lnTo>
                    <a:pt x="106" y="38"/>
                  </a:lnTo>
                  <a:lnTo>
                    <a:pt x="106" y="44"/>
                  </a:lnTo>
                  <a:lnTo>
                    <a:pt x="106" y="7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TextBox 12"/>
            <p:cNvSpPr txBox="1">
              <a:spLocks noChangeArrowheads="1"/>
            </p:cNvSpPr>
            <p:nvPr/>
          </p:nvSpPr>
          <p:spPr bwMode="auto">
            <a:xfrm>
              <a:off x="2699792" y="3865412"/>
              <a:ext cx="72731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en-US" altLang="ko-KR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U-</a:t>
              </a: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시설물</a:t>
              </a:r>
            </a:p>
          </p:txBody>
        </p:sp>
        <p:sp>
          <p:nvSpPr>
            <p:cNvPr id="88" name="모서리가 둥근 직사각형 87"/>
            <p:cNvSpPr/>
            <p:nvPr/>
          </p:nvSpPr>
          <p:spPr bwMode="auto">
            <a:xfrm>
              <a:off x="1969590" y="3418858"/>
              <a:ext cx="1515600" cy="1024487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89" name="TextBox 12"/>
            <p:cNvSpPr txBox="1">
              <a:spLocks noChangeArrowheads="1"/>
            </p:cNvSpPr>
            <p:nvPr/>
          </p:nvSpPr>
          <p:spPr bwMode="auto">
            <a:xfrm>
              <a:off x="2758865" y="2314730"/>
              <a:ext cx="727318" cy="196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en-US" altLang="ko-KR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U-</a:t>
              </a: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교통</a:t>
              </a:r>
            </a:p>
          </p:txBody>
        </p:sp>
        <p:sp>
          <p:nvSpPr>
            <p:cNvPr id="90" name="모서리가 둥근 직사각형 89"/>
            <p:cNvSpPr/>
            <p:nvPr/>
          </p:nvSpPr>
          <p:spPr bwMode="auto">
            <a:xfrm>
              <a:off x="1969590" y="1917903"/>
              <a:ext cx="1515600" cy="1024487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2090810" y="2026856"/>
              <a:ext cx="694992" cy="806580"/>
              <a:chOff x="2090810" y="1992707"/>
              <a:chExt cx="694992" cy="806580"/>
            </a:xfrm>
          </p:grpSpPr>
          <p:sp>
            <p:nvSpPr>
              <p:cNvPr id="132" name="Freeform 1949"/>
              <p:cNvSpPr>
                <a:spLocks/>
              </p:cNvSpPr>
              <p:nvPr/>
            </p:nvSpPr>
            <p:spPr bwMode="auto">
              <a:xfrm>
                <a:off x="2177010" y="2591137"/>
                <a:ext cx="250521" cy="159365"/>
              </a:xfrm>
              <a:custGeom>
                <a:avLst/>
                <a:gdLst>
                  <a:gd name="T0" fmla="*/ 2147483647 w 272"/>
                  <a:gd name="T1" fmla="*/ 0 h 144"/>
                  <a:gd name="T2" fmla="*/ 2147483647 w 272"/>
                  <a:gd name="T3" fmla="*/ 2147483647 h 144"/>
                  <a:gd name="T4" fmla="*/ 2147483647 w 272"/>
                  <a:gd name="T5" fmla="*/ 2147483647 h 144"/>
                  <a:gd name="T6" fmla="*/ 2147483647 w 272"/>
                  <a:gd name="T7" fmla="*/ 2147483647 h 144"/>
                  <a:gd name="T8" fmla="*/ 2147483647 w 272"/>
                  <a:gd name="T9" fmla="*/ 2147483647 h 144"/>
                  <a:gd name="T10" fmla="*/ 2147483647 w 272"/>
                  <a:gd name="T11" fmla="*/ 2147483647 h 144"/>
                  <a:gd name="T12" fmla="*/ 2147483647 w 272"/>
                  <a:gd name="T13" fmla="*/ 2147483647 h 144"/>
                  <a:gd name="T14" fmla="*/ 2147483647 w 272"/>
                  <a:gd name="T15" fmla="*/ 2147483647 h 144"/>
                  <a:gd name="T16" fmla="*/ 0 w 272"/>
                  <a:gd name="T17" fmla="*/ 2147483647 h 144"/>
                  <a:gd name="T18" fmla="*/ 0 w 272"/>
                  <a:gd name="T19" fmla="*/ 2147483647 h 144"/>
                  <a:gd name="T20" fmla="*/ 2147483647 w 272"/>
                  <a:gd name="T21" fmla="*/ 0 h 144"/>
                  <a:gd name="T22" fmla="*/ 2147483647 w 272"/>
                  <a:gd name="T23" fmla="*/ 0 h 14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72"/>
                  <a:gd name="T37" fmla="*/ 0 h 144"/>
                  <a:gd name="T38" fmla="*/ 272 w 272"/>
                  <a:gd name="T39" fmla="*/ 144 h 14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72" h="144">
                    <a:moveTo>
                      <a:pt x="272" y="0"/>
                    </a:moveTo>
                    <a:lnTo>
                      <a:pt x="272" y="144"/>
                    </a:lnTo>
                    <a:lnTo>
                      <a:pt x="64" y="144"/>
                    </a:lnTo>
                    <a:lnTo>
                      <a:pt x="48" y="133"/>
                    </a:lnTo>
                    <a:lnTo>
                      <a:pt x="32" y="128"/>
                    </a:lnTo>
                    <a:lnTo>
                      <a:pt x="22" y="112"/>
                    </a:lnTo>
                    <a:lnTo>
                      <a:pt x="6" y="90"/>
                    </a:lnTo>
                    <a:lnTo>
                      <a:pt x="0" y="69"/>
                    </a:lnTo>
                    <a:lnTo>
                      <a:pt x="0" y="37"/>
                    </a:lnTo>
                    <a:lnTo>
                      <a:pt x="16" y="0"/>
                    </a:lnTo>
                    <a:lnTo>
                      <a:pt x="27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073E2"/>
                  </a:gs>
                  <a:gs pos="100000">
                    <a:srgbClr val="13239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3" name="Freeform 1950"/>
              <p:cNvSpPr>
                <a:spLocks/>
              </p:cNvSpPr>
              <p:nvPr/>
            </p:nvSpPr>
            <p:spPr bwMode="auto">
              <a:xfrm>
                <a:off x="2090810" y="2308184"/>
                <a:ext cx="188564" cy="328486"/>
              </a:xfrm>
              <a:custGeom>
                <a:avLst/>
                <a:gdLst>
                  <a:gd name="T0" fmla="*/ 2147483647 w 207"/>
                  <a:gd name="T1" fmla="*/ 2147483647 h 297"/>
                  <a:gd name="T2" fmla="*/ 2147483647 w 207"/>
                  <a:gd name="T3" fmla="*/ 2147483647 h 297"/>
                  <a:gd name="T4" fmla="*/ 2147483647 w 207"/>
                  <a:gd name="T5" fmla="*/ 2147483647 h 297"/>
                  <a:gd name="T6" fmla="*/ 2147483647 w 207"/>
                  <a:gd name="T7" fmla="*/ 2147483647 h 297"/>
                  <a:gd name="T8" fmla="*/ 2147483647 w 207"/>
                  <a:gd name="T9" fmla="*/ 2147483647 h 297"/>
                  <a:gd name="T10" fmla="*/ 2147483647 w 207"/>
                  <a:gd name="T11" fmla="*/ 2147483647 h 297"/>
                  <a:gd name="T12" fmla="*/ 2147483647 w 207"/>
                  <a:gd name="T13" fmla="*/ 2147483647 h 297"/>
                  <a:gd name="T14" fmla="*/ 2147483647 w 207"/>
                  <a:gd name="T15" fmla="*/ 2147483647 h 297"/>
                  <a:gd name="T16" fmla="*/ 2147483647 w 207"/>
                  <a:gd name="T17" fmla="*/ 2147483647 h 297"/>
                  <a:gd name="T18" fmla="*/ 2147483647 w 207"/>
                  <a:gd name="T19" fmla="*/ 2147483647 h 297"/>
                  <a:gd name="T20" fmla="*/ 2147483647 w 207"/>
                  <a:gd name="T21" fmla="*/ 2147483647 h 297"/>
                  <a:gd name="T22" fmla="*/ 2147483647 w 207"/>
                  <a:gd name="T23" fmla="*/ 2147483647 h 297"/>
                  <a:gd name="T24" fmla="*/ 0 w 207"/>
                  <a:gd name="T25" fmla="*/ 2147483647 h 297"/>
                  <a:gd name="T26" fmla="*/ 2147483647 w 207"/>
                  <a:gd name="T27" fmla="*/ 0 h 297"/>
                  <a:gd name="T28" fmla="*/ 2147483647 w 207"/>
                  <a:gd name="T29" fmla="*/ 2147483647 h 297"/>
                  <a:gd name="T30" fmla="*/ 2147483647 w 207"/>
                  <a:gd name="T31" fmla="*/ 2147483647 h 2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07"/>
                  <a:gd name="T49" fmla="*/ 0 h 297"/>
                  <a:gd name="T50" fmla="*/ 207 w 207"/>
                  <a:gd name="T51" fmla="*/ 297 h 29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07" h="297">
                    <a:moveTo>
                      <a:pt x="159" y="138"/>
                    </a:moveTo>
                    <a:lnTo>
                      <a:pt x="159" y="138"/>
                    </a:lnTo>
                    <a:lnTo>
                      <a:pt x="117" y="207"/>
                    </a:lnTo>
                    <a:lnTo>
                      <a:pt x="90" y="260"/>
                    </a:lnTo>
                    <a:lnTo>
                      <a:pt x="79" y="282"/>
                    </a:lnTo>
                    <a:lnTo>
                      <a:pt x="74" y="297"/>
                    </a:lnTo>
                    <a:lnTo>
                      <a:pt x="10" y="191"/>
                    </a:lnTo>
                    <a:lnTo>
                      <a:pt x="5" y="170"/>
                    </a:lnTo>
                    <a:lnTo>
                      <a:pt x="5" y="143"/>
                    </a:lnTo>
                    <a:lnTo>
                      <a:pt x="16" y="106"/>
                    </a:lnTo>
                    <a:lnTo>
                      <a:pt x="48" y="69"/>
                    </a:lnTo>
                    <a:lnTo>
                      <a:pt x="0" y="37"/>
                    </a:lnTo>
                    <a:lnTo>
                      <a:pt x="165" y="0"/>
                    </a:lnTo>
                    <a:lnTo>
                      <a:pt x="207" y="159"/>
                    </a:lnTo>
                    <a:lnTo>
                      <a:pt x="159" y="13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073E2"/>
                  </a:gs>
                  <a:gs pos="100000">
                    <a:srgbClr val="13239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4" name="Freeform 1951"/>
              <p:cNvSpPr>
                <a:spLocks/>
              </p:cNvSpPr>
              <p:nvPr/>
            </p:nvSpPr>
            <p:spPr bwMode="auto">
              <a:xfrm>
                <a:off x="2203948" y="1992707"/>
                <a:ext cx="226277" cy="302468"/>
              </a:xfrm>
              <a:custGeom>
                <a:avLst/>
                <a:gdLst>
                  <a:gd name="T0" fmla="*/ 2147483647 w 250"/>
                  <a:gd name="T1" fmla="*/ 2147483647 h 276"/>
                  <a:gd name="T2" fmla="*/ 0 w 250"/>
                  <a:gd name="T3" fmla="*/ 2147483647 h 276"/>
                  <a:gd name="T4" fmla="*/ 2147483647 w 250"/>
                  <a:gd name="T5" fmla="*/ 2147483647 h 276"/>
                  <a:gd name="T6" fmla="*/ 2147483647 w 250"/>
                  <a:gd name="T7" fmla="*/ 2147483647 h 276"/>
                  <a:gd name="T8" fmla="*/ 2147483647 w 250"/>
                  <a:gd name="T9" fmla="*/ 2147483647 h 276"/>
                  <a:gd name="T10" fmla="*/ 2147483647 w 250"/>
                  <a:gd name="T11" fmla="*/ 2147483647 h 276"/>
                  <a:gd name="T12" fmla="*/ 2147483647 w 250"/>
                  <a:gd name="T13" fmla="*/ 2147483647 h 276"/>
                  <a:gd name="T14" fmla="*/ 2147483647 w 250"/>
                  <a:gd name="T15" fmla="*/ 0 h 276"/>
                  <a:gd name="T16" fmla="*/ 2147483647 w 250"/>
                  <a:gd name="T17" fmla="*/ 2147483647 h 276"/>
                  <a:gd name="T18" fmla="*/ 2147483647 w 250"/>
                  <a:gd name="T19" fmla="*/ 2147483647 h 276"/>
                  <a:gd name="T20" fmla="*/ 2147483647 w 250"/>
                  <a:gd name="T21" fmla="*/ 2147483647 h 276"/>
                  <a:gd name="T22" fmla="*/ 2147483647 w 250"/>
                  <a:gd name="T23" fmla="*/ 2147483647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50"/>
                  <a:gd name="T37" fmla="*/ 0 h 276"/>
                  <a:gd name="T38" fmla="*/ 250 w 250"/>
                  <a:gd name="T39" fmla="*/ 276 h 27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50" h="276">
                    <a:moveTo>
                      <a:pt x="122" y="276"/>
                    </a:moveTo>
                    <a:lnTo>
                      <a:pt x="0" y="207"/>
                    </a:lnTo>
                    <a:lnTo>
                      <a:pt x="106" y="26"/>
                    </a:lnTo>
                    <a:lnTo>
                      <a:pt x="117" y="16"/>
                    </a:lnTo>
                    <a:lnTo>
                      <a:pt x="133" y="10"/>
                    </a:lnTo>
                    <a:lnTo>
                      <a:pt x="154" y="5"/>
                    </a:lnTo>
                    <a:lnTo>
                      <a:pt x="176" y="0"/>
                    </a:lnTo>
                    <a:lnTo>
                      <a:pt x="197" y="10"/>
                    </a:lnTo>
                    <a:lnTo>
                      <a:pt x="223" y="26"/>
                    </a:lnTo>
                    <a:lnTo>
                      <a:pt x="250" y="53"/>
                    </a:lnTo>
                    <a:lnTo>
                      <a:pt x="122" y="2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073E2"/>
                  </a:gs>
                  <a:gs pos="100000">
                    <a:srgbClr val="13239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5" name="Freeform 1952"/>
              <p:cNvSpPr>
                <a:spLocks/>
              </p:cNvSpPr>
              <p:nvPr/>
            </p:nvSpPr>
            <p:spPr bwMode="auto">
              <a:xfrm>
                <a:off x="2411368" y="1992707"/>
                <a:ext cx="245133" cy="250430"/>
              </a:xfrm>
              <a:custGeom>
                <a:avLst/>
                <a:gdLst>
                  <a:gd name="T0" fmla="*/ 2147483647 w 266"/>
                  <a:gd name="T1" fmla="*/ 2147483647 h 228"/>
                  <a:gd name="T2" fmla="*/ 2147483647 w 266"/>
                  <a:gd name="T3" fmla="*/ 2147483647 h 228"/>
                  <a:gd name="T4" fmla="*/ 2147483647 w 266"/>
                  <a:gd name="T5" fmla="*/ 2147483647 h 228"/>
                  <a:gd name="T6" fmla="*/ 2147483647 w 266"/>
                  <a:gd name="T7" fmla="*/ 2147483647 h 228"/>
                  <a:gd name="T8" fmla="*/ 2147483647 w 266"/>
                  <a:gd name="T9" fmla="*/ 2147483647 h 228"/>
                  <a:gd name="T10" fmla="*/ 0 w 266"/>
                  <a:gd name="T11" fmla="*/ 0 h 228"/>
                  <a:gd name="T12" fmla="*/ 2147483647 w 266"/>
                  <a:gd name="T13" fmla="*/ 2147483647 h 228"/>
                  <a:gd name="T14" fmla="*/ 2147483647 w 266"/>
                  <a:gd name="T15" fmla="*/ 2147483647 h 228"/>
                  <a:gd name="T16" fmla="*/ 2147483647 w 266"/>
                  <a:gd name="T17" fmla="*/ 2147483647 h 228"/>
                  <a:gd name="T18" fmla="*/ 2147483647 w 266"/>
                  <a:gd name="T19" fmla="*/ 2147483647 h 228"/>
                  <a:gd name="T20" fmla="*/ 2147483647 w 266"/>
                  <a:gd name="T21" fmla="*/ 2147483647 h 228"/>
                  <a:gd name="T22" fmla="*/ 2147483647 w 266"/>
                  <a:gd name="T23" fmla="*/ 2147483647 h 228"/>
                  <a:gd name="T24" fmla="*/ 2147483647 w 266"/>
                  <a:gd name="T25" fmla="*/ 2147483647 h 228"/>
                  <a:gd name="T26" fmla="*/ 2147483647 w 266"/>
                  <a:gd name="T27" fmla="*/ 2147483647 h 228"/>
                  <a:gd name="T28" fmla="*/ 2147483647 w 266"/>
                  <a:gd name="T29" fmla="*/ 2147483647 h 228"/>
                  <a:gd name="T30" fmla="*/ 2147483647 w 266"/>
                  <a:gd name="T31" fmla="*/ 2147483647 h 2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6"/>
                  <a:gd name="T49" fmla="*/ 0 h 228"/>
                  <a:gd name="T50" fmla="*/ 266 w 266"/>
                  <a:gd name="T51" fmla="*/ 228 h 22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6" h="228">
                    <a:moveTo>
                      <a:pt x="101" y="159"/>
                    </a:moveTo>
                    <a:lnTo>
                      <a:pt x="101" y="159"/>
                    </a:lnTo>
                    <a:lnTo>
                      <a:pt x="58" y="85"/>
                    </a:lnTo>
                    <a:lnTo>
                      <a:pt x="26" y="32"/>
                    </a:lnTo>
                    <a:lnTo>
                      <a:pt x="10" y="16"/>
                    </a:lnTo>
                    <a:lnTo>
                      <a:pt x="0" y="0"/>
                    </a:lnTo>
                    <a:lnTo>
                      <a:pt x="122" y="5"/>
                    </a:lnTo>
                    <a:lnTo>
                      <a:pt x="149" y="10"/>
                    </a:lnTo>
                    <a:lnTo>
                      <a:pt x="170" y="21"/>
                    </a:lnTo>
                    <a:lnTo>
                      <a:pt x="197" y="47"/>
                    </a:lnTo>
                    <a:lnTo>
                      <a:pt x="218" y="95"/>
                    </a:lnTo>
                    <a:lnTo>
                      <a:pt x="266" y="69"/>
                    </a:lnTo>
                    <a:lnTo>
                      <a:pt x="218" y="228"/>
                    </a:lnTo>
                    <a:lnTo>
                      <a:pt x="53" y="186"/>
                    </a:lnTo>
                    <a:lnTo>
                      <a:pt x="101" y="15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073E2"/>
                  </a:gs>
                  <a:gs pos="100000">
                    <a:srgbClr val="13239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6" name="Freeform 1953"/>
              <p:cNvSpPr>
                <a:spLocks/>
              </p:cNvSpPr>
              <p:nvPr/>
            </p:nvSpPr>
            <p:spPr bwMode="auto">
              <a:xfrm>
                <a:off x="2578382" y="2249641"/>
                <a:ext cx="207420" cy="321982"/>
              </a:xfrm>
              <a:custGeom>
                <a:avLst/>
                <a:gdLst>
                  <a:gd name="T0" fmla="*/ 0 w 228"/>
                  <a:gd name="T1" fmla="*/ 2147483647 h 292"/>
                  <a:gd name="T2" fmla="*/ 2147483647 w 228"/>
                  <a:gd name="T3" fmla="*/ 0 h 292"/>
                  <a:gd name="T4" fmla="*/ 2147483647 w 228"/>
                  <a:gd name="T5" fmla="*/ 2147483647 h 292"/>
                  <a:gd name="T6" fmla="*/ 2147483647 w 228"/>
                  <a:gd name="T7" fmla="*/ 2147483647 h 292"/>
                  <a:gd name="T8" fmla="*/ 2147483647 w 228"/>
                  <a:gd name="T9" fmla="*/ 2147483647 h 292"/>
                  <a:gd name="T10" fmla="*/ 2147483647 w 228"/>
                  <a:gd name="T11" fmla="*/ 2147483647 h 292"/>
                  <a:gd name="T12" fmla="*/ 2147483647 w 228"/>
                  <a:gd name="T13" fmla="*/ 2147483647 h 292"/>
                  <a:gd name="T14" fmla="*/ 2147483647 w 228"/>
                  <a:gd name="T15" fmla="*/ 2147483647 h 292"/>
                  <a:gd name="T16" fmla="*/ 2147483647 w 228"/>
                  <a:gd name="T17" fmla="*/ 2147483647 h 292"/>
                  <a:gd name="T18" fmla="*/ 2147483647 w 228"/>
                  <a:gd name="T19" fmla="*/ 2147483647 h 292"/>
                  <a:gd name="T20" fmla="*/ 2147483647 w 228"/>
                  <a:gd name="T21" fmla="*/ 2147483647 h 292"/>
                  <a:gd name="T22" fmla="*/ 0 w 228"/>
                  <a:gd name="T23" fmla="*/ 2147483647 h 29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28"/>
                  <a:gd name="T37" fmla="*/ 0 h 292"/>
                  <a:gd name="T38" fmla="*/ 228 w 228"/>
                  <a:gd name="T39" fmla="*/ 292 h 29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28" h="292">
                    <a:moveTo>
                      <a:pt x="0" y="74"/>
                    </a:moveTo>
                    <a:lnTo>
                      <a:pt x="122" y="0"/>
                    </a:lnTo>
                    <a:lnTo>
                      <a:pt x="223" y="180"/>
                    </a:lnTo>
                    <a:lnTo>
                      <a:pt x="228" y="196"/>
                    </a:lnTo>
                    <a:lnTo>
                      <a:pt x="228" y="212"/>
                    </a:lnTo>
                    <a:lnTo>
                      <a:pt x="223" y="234"/>
                    </a:lnTo>
                    <a:lnTo>
                      <a:pt x="212" y="255"/>
                    </a:lnTo>
                    <a:lnTo>
                      <a:pt x="196" y="271"/>
                    </a:lnTo>
                    <a:lnTo>
                      <a:pt x="170" y="287"/>
                    </a:lnTo>
                    <a:lnTo>
                      <a:pt x="127" y="292"/>
                    </a:lnTo>
                    <a:lnTo>
                      <a:pt x="0" y="7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073E2"/>
                  </a:gs>
                  <a:gs pos="100000">
                    <a:srgbClr val="13239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" name="Freeform 1954"/>
              <p:cNvSpPr>
                <a:spLocks/>
              </p:cNvSpPr>
              <p:nvPr/>
            </p:nvSpPr>
            <p:spPr bwMode="auto">
              <a:xfrm>
                <a:off x="2470631" y="2535847"/>
                <a:ext cx="277458" cy="263440"/>
              </a:xfrm>
              <a:custGeom>
                <a:avLst/>
                <a:gdLst>
                  <a:gd name="T0" fmla="*/ 2147483647 w 303"/>
                  <a:gd name="T1" fmla="*/ 2147483647 h 239"/>
                  <a:gd name="T2" fmla="*/ 2147483647 w 303"/>
                  <a:gd name="T3" fmla="*/ 2147483647 h 239"/>
                  <a:gd name="T4" fmla="*/ 2147483647 w 303"/>
                  <a:gd name="T5" fmla="*/ 2147483647 h 239"/>
                  <a:gd name="T6" fmla="*/ 2147483647 w 303"/>
                  <a:gd name="T7" fmla="*/ 2147483647 h 239"/>
                  <a:gd name="T8" fmla="*/ 2147483647 w 303"/>
                  <a:gd name="T9" fmla="*/ 2147483647 h 239"/>
                  <a:gd name="T10" fmla="*/ 2147483647 w 303"/>
                  <a:gd name="T11" fmla="*/ 2147483647 h 239"/>
                  <a:gd name="T12" fmla="*/ 2147483647 w 303"/>
                  <a:gd name="T13" fmla="*/ 2147483647 h 239"/>
                  <a:gd name="T14" fmla="*/ 2147483647 w 303"/>
                  <a:gd name="T15" fmla="*/ 2147483647 h 239"/>
                  <a:gd name="T16" fmla="*/ 2147483647 w 303"/>
                  <a:gd name="T17" fmla="*/ 2147483647 h 239"/>
                  <a:gd name="T18" fmla="*/ 2147483647 w 303"/>
                  <a:gd name="T19" fmla="*/ 2147483647 h 239"/>
                  <a:gd name="T20" fmla="*/ 2147483647 w 303"/>
                  <a:gd name="T21" fmla="*/ 2147483647 h 239"/>
                  <a:gd name="T22" fmla="*/ 2147483647 w 303"/>
                  <a:gd name="T23" fmla="*/ 2147483647 h 239"/>
                  <a:gd name="T24" fmla="*/ 2147483647 w 303"/>
                  <a:gd name="T25" fmla="*/ 2147483647 h 239"/>
                  <a:gd name="T26" fmla="*/ 0 w 303"/>
                  <a:gd name="T27" fmla="*/ 2147483647 h 239"/>
                  <a:gd name="T28" fmla="*/ 2147483647 w 303"/>
                  <a:gd name="T29" fmla="*/ 0 h 239"/>
                  <a:gd name="T30" fmla="*/ 2147483647 w 303"/>
                  <a:gd name="T31" fmla="*/ 2147483647 h 2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03"/>
                  <a:gd name="T49" fmla="*/ 0 h 239"/>
                  <a:gd name="T50" fmla="*/ 303 w 303"/>
                  <a:gd name="T51" fmla="*/ 239 h 23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03" h="239">
                    <a:moveTo>
                      <a:pt x="117" y="48"/>
                    </a:moveTo>
                    <a:lnTo>
                      <a:pt x="117" y="48"/>
                    </a:lnTo>
                    <a:lnTo>
                      <a:pt x="202" y="53"/>
                    </a:lnTo>
                    <a:lnTo>
                      <a:pt x="260" y="48"/>
                    </a:lnTo>
                    <a:lnTo>
                      <a:pt x="287" y="48"/>
                    </a:lnTo>
                    <a:lnTo>
                      <a:pt x="303" y="43"/>
                    </a:lnTo>
                    <a:lnTo>
                      <a:pt x="239" y="149"/>
                    </a:lnTo>
                    <a:lnTo>
                      <a:pt x="223" y="165"/>
                    </a:lnTo>
                    <a:lnTo>
                      <a:pt x="202" y="181"/>
                    </a:lnTo>
                    <a:lnTo>
                      <a:pt x="164" y="192"/>
                    </a:lnTo>
                    <a:lnTo>
                      <a:pt x="117" y="186"/>
                    </a:lnTo>
                    <a:lnTo>
                      <a:pt x="111" y="239"/>
                    </a:lnTo>
                    <a:lnTo>
                      <a:pt x="0" y="117"/>
                    </a:lnTo>
                    <a:lnTo>
                      <a:pt x="111" y="0"/>
                    </a:lnTo>
                    <a:lnTo>
                      <a:pt x="117" y="4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073E2"/>
                  </a:gs>
                  <a:gs pos="100000">
                    <a:srgbClr val="13239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4577159" y="4919813"/>
              <a:ext cx="1515600" cy="1024487"/>
              <a:chOff x="4577159" y="4919813"/>
              <a:chExt cx="1515600" cy="1024487"/>
            </a:xfrm>
          </p:grpSpPr>
          <p:grpSp>
            <p:nvGrpSpPr>
              <p:cNvPr id="127" name="그룹 126"/>
              <p:cNvGrpSpPr/>
              <p:nvPr/>
            </p:nvGrpSpPr>
            <p:grpSpPr>
              <a:xfrm>
                <a:off x="4631035" y="5064542"/>
                <a:ext cx="673443" cy="735029"/>
                <a:chOff x="4631035" y="5062916"/>
                <a:chExt cx="673443" cy="735029"/>
              </a:xfrm>
            </p:grpSpPr>
            <p:sp>
              <p:nvSpPr>
                <p:cNvPr id="130" name="Rectangle 1932"/>
                <p:cNvSpPr>
                  <a:spLocks noChangeArrowheads="1"/>
                </p:cNvSpPr>
                <p:nvPr/>
              </p:nvSpPr>
              <p:spPr bwMode="auto">
                <a:xfrm>
                  <a:off x="4754948" y="5342617"/>
                  <a:ext cx="449860" cy="432561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>
                    <a:solidFill>
                      <a:srgbClr val="080808"/>
                    </a:solidFill>
                  </a:endParaRPr>
                </a:p>
              </p:txBody>
            </p:sp>
            <p:sp>
              <p:nvSpPr>
                <p:cNvPr id="131" name="Freeform 1878"/>
                <p:cNvSpPr>
                  <a:spLocks noEditPoints="1"/>
                </p:cNvSpPr>
                <p:nvPr/>
              </p:nvSpPr>
              <p:spPr bwMode="auto">
                <a:xfrm>
                  <a:off x="4631035" y="5062916"/>
                  <a:ext cx="673443" cy="735029"/>
                </a:xfrm>
                <a:custGeom>
                  <a:avLst/>
                  <a:gdLst>
                    <a:gd name="T0" fmla="*/ 2147483647 w 530"/>
                    <a:gd name="T1" fmla="*/ 2147483647 h 526"/>
                    <a:gd name="T2" fmla="*/ 2147483647 w 530"/>
                    <a:gd name="T3" fmla="*/ 2147483647 h 526"/>
                    <a:gd name="T4" fmla="*/ 2147483647 w 530"/>
                    <a:gd name="T5" fmla="*/ 2147483647 h 526"/>
                    <a:gd name="T6" fmla="*/ 2147483647 w 530"/>
                    <a:gd name="T7" fmla="*/ 2147483647 h 526"/>
                    <a:gd name="T8" fmla="*/ 2147483647 w 530"/>
                    <a:gd name="T9" fmla="*/ 2147483647 h 526"/>
                    <a:gd name="T10" fmla="*/ 2147483647 w 530"/>
                    <a:gd name="T11" fmla="*/ 2147483647 h 526"/>
                    <a:gd name="T12" fmla="*/ 0 w 530"/>
                    <a:gd name="T13" fmla="*/ 2147483647 h 526"/>
                    <a:gd name="T14" fmla="*/ 2147483647 w 530"/>
                    <a:gd name="T15" fmla="*/ 2147483647 h 526"/>
                    <a:gd name="T16" fmla="*/ 2147483647 w 530"/>
                    <a:gd name="T17" fmla="*/ 2147483647 h 526"/>
                    <a:gd name="T18" fmla="*/ 2147483647 w 530"/>
                    <a:gd name="T19" fmla="*/ 0 h 526"/>
                    <a:gd name="T20" fmla="*/ 2147483647 w 530"/>
                    <a:gd name="T21" fmla="*/ 0 h 526"/>
                    <a:gd name="T22" fmla="*/ 2147483647 w 530"/>
                    <a:gd name="T23" fmla="*/ 2147483647 h 526"/>
                    <a:gd name="T24" fmla="*/ 2147483647 w 530"/>
                    <a:gd name="T25" fmla="*/ 2147483647 h 526"/>
                    <a:gd name="T26" fmla="*/ 2147483647 w 530"/>
                    <a:gd name="T27" fmla="*/ 2147483647 h 526"/>
                    <a:gd name="T28" fmla="*/ 2147483647 w 530"/>
                    <a:gd name="T29" fmla="*/ 2147483647 h 526"/>
                    <a:gd name="T30" fmla="*/ 2147483647 w 530"/>
                    <a:gd name="T31" fmla="*/ 2147483647 h 526"/>
                    <a:gd name="T32" fmla="*/ 2147483647 w 530"/>
                    <a:gd name="T33" fmla="*/ 2147483647 h 526"/>
                    <a:gd name="T34" fmla="*/ 2147483647 w 530"/>
                    <a:gd name="T35" fmla="*/ 2147483647 h 526"/>
                    <a:gd name="T36" fmla="*/ 2147483647 w 530"/>
                    <a:gd name="T37" fmla="*/ 2147483647 h 526"/>
                    <a:gd name="T38" fmla="*/ 2147483647 w 530"/>
                    <a:gd name="T39" fmla="*/ 2147483647 h 526"/>
                    <a:gd name="T40" fmla="*/ 2147483647 w 530"/>
                    <a:gd name="T41" fmla="*/ 2147483647 h 526"/>
                    <a:gd name="T42" fmla="*/ 2147483647 w 530"/>
                    <a:gd name="T43" fmla="*/ 2147483647 h 526"/>
                    <a:gd name="T44" fmla="*/ 2147483647 w 530"/>
                    <a:gd name="T45" fmla="*/ 2147483647 h 526"/>
                    <a:gd name="T46" fmla="*/ 2147483647 w 530"/>
                    <a:gd name="T47" fmla="*/ 2147483647 h 526"/>
                    <a:gd name="T48" fmla="*/ 2147483647 w 530"/>
                    <a:gd name="T49" fmla="*/ 2147483647 h 526"/>
                    <a:gd name="T50" fmla="*/ 2147483647 w 530"/>
                    <a:gd name="T51" fmla="*/ 2147483647 h 526"/>
                    <a:gd name="T52" fmla="*/ 2147483647 w 530"/>
                    <a:gd name="T53" fmla="*/ 2147483647 h 526"/>
                    <a:gd name="T54" fmla="*/ 2147483647 w 530"/>
                    <a:gd name="T55" fmla="*/ 2147483647 h 526"/>
                    <a:gd name="T56" fmla="*/ 2147483647 w 530"/>
                    <a:gd name="T57" fmla="*/ 2147483647 h 526"/>
                    <a:gd name="T58" fmla="*/ 2147483647 w 530"/>
                    <a:gd name="T59" fmla="*/ 2147483647 h 526"/>
                    <a:gd name="T60" fmla="*/ 2147483647 w 530"/>
                    <a:gd name="T61" fmla="*/ 2147483647 h 526"/>
                    <a:gd name="T62" fmla="*/ 2147483647 w 530"/>
                    <a:gd name="T63" fmla="*/ 2147483647 h 526"/>
                    <a:gd name="T64" fmla="*/ 2147483647 w 530"/>
                    <a:gd name="T65" fmla="*/ 2147483647 h 526"/>
                    <a:gd name="T66" fmla="*/ 2147483647 w 530"/>
                    <a:gd name="T67" fmla="*/ 2147483647 h 526"/>
                    <a:gd name="T68" fmla="*/ 2147483647 w 530"/>
                    <a:gd name="T69" fmla="*/ 2147483647 h 526"/>
                    <a:gd name="T70" fmla="*/ 2147483647 w 530"/>
                    <a:gd name="T71" fmla="*/ 2147483647 h 526"/>
                    <a:gd name="T72" fmla="*/ 2147483647 w 530"/>
                    <a:gd name="T73" fmla="*/ 2147483647 h 526"/>
                    <a:gd name="T74" fmla="*/ 2147483647 w 530"/>
                    <a:gd name="T75" fmla="*/ 2147483647 h 526"/>
                    <a:gd name="T76" fmla="*/ 2147483647 w 530"/>
                    <a:gd name="T77" fmla="*/ 2147483647 h 526"/>
                    <a:gd name="T78" fmla="*/ 2147483647 w 530"/>
                    <a:gd name="T79" fmla="*/ 2147483647 h 526"/>
                    <a:gd name="T80" fmla="*/ 2147483647 w 530"/>
                    <a:gd name="T81" fmla="*/ 2147483647 h 526"/>
                    <a:gd name="T82" fmla="*/ 2147483647 w 530"/>
                    <a:gd name="T83" fmla="*/ 2147483647 h 526"/>
                    <a:gd name="T84" fmla="*/ 2147483647 w 530"/>
                    <a:gd name="T85" fmla="*/ 2147483647 h 526"/>
                    <a:gd name="T86" fmla="*/ 2147483647 w 530"/>
                    <a:gd name="T87" fmla="*/ 2147483647 h 526"/>
                    <a:gd name="T88" fmla="*/ 2147483647 w 530"/>
                    <a:gd name="T89" fmla="*/ 2147483647 h 526"/>
                    <a:gd name="T90" fmla="*/ 2147483647 w 530"/>
                    <a:gd name="T91" fmla="*/ 2147483647 h 526"/>
                    <a:gd name="T92" fmla="*/ 2147483647 w 530"/>
                    <a:gd name="T93" fmla="*/ 2147483647 h 526"/>
                    <a:gd name="T94" fmla="*/ 2147483647 w 530"/>
                    <a:gd name="T95" fmla="*/ 2147483647 h 526"/>
                    <a:gd name="T96" fmla="*/ 2147483647 w 530"/>
                    <a:gd name="T97" fmla="*/ 2147483647 h 526"/>
                    <a:gd name="T98" fmla="*/ 2147483647 w 530"/>
                    <a:gd name="T99" fmla="*/ 2147483647 h 526"/>
                    <a:gd name="T100" fmla="*/ 2147483647 w 530"/>
                    <a:gd name="T101" fmla="*/ 2147483647 h 526"/>
                    <a:gd name="T102" fmla="*/ 2147483647 w 530"/>
                    <a:gd name="T103" fmla="*/ 2147483647 h 526"/>
                    <a:gd name="T104" fmla="*/ 2147483647 w 530"/>
                    <a:gd name="T105" fmla="*/ 2147483647 h 526"/>
                    <a:gd name="T106" fmla="*/ 2147483647 w 530"/>
                    <a:gd name="T107" fmla="*/ 2147483647 h 526"/>
                    <a:gd name="T108" fmla="*/ 2147483647 w 530"/>
                    <a:gd name="T109" fmla="*/ 2147483647 h 526"/>
                    <a:gd name="T110" fmla="*/ 2147483647 w 530"/>
                    <a:gd name="T111" fmla="*/ 2147483647 h 526"/>
                    <a:gd name="T112" fmla="*/ 2147483647 w 530"/>
                    <a:gd name="T113" fmla="*/ 2147483647 h 526"/>
                    <a:gd name="T114" fmla="*/ 2147483647 w 530"/>
                    <a:gd name="T115" fmla="*/ 2147483647 h 526"/>
                    <a:gd name="T116" fmla="*/ 2147483647 w 530"/>
                    <a:gd name="T117" fmla="*/ 2147483647 h 526"/>
                    <a:gd name="T118" fmla="*/ 2147483647 w 530"/>
                    <a:gd name="T119" fmla="*/ 2147483647 h 526"/>
                    <a:gd name="T120" fmla="*/ 2147483647 w 530"/>
                    <a:gd name="T121" fmla="*/ 2147483647 h 526"/>
                    <a:gd name="T122" fmla="*/ 2147483647 w 530"/>
                    <a:gd name="T123" fmla="*/ 2147483647 h 526"/>
                    <a:gd name="T124" fmla="*/ 2147483647 w 530"/>
                    <a:gd name="T125" fmla="*/ 2147483647 h 52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530"/>
                    <a:gd name="T190" fmla="*/ 0 h 526"/>
                    <a:gd name="T191" fmla="*/ 530 w 530"/>
                    <a:gd name="T192" fmla="*/ 526 h 52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530" h="526">
                      <a:moveTo>
                        <a:pt x="105" y="526"/>
                      </a:moveTo>
                      <a:lnTo>
                        <a:pt x="105" y="526"/>
                      </a:lnTo>
                      <a:lnTo>
                        <a:pt x="88" y="522"/>
                      </a:lnTo>
                      <a:lnTo>
                        <a:pt x="70" y="512"/>
                      </a:lnTo>
                      <a:lnTo>
                        <a:pt x="56" y="494"/>
                      </a:lnTo>
                      <a:lnTo>
                        <a:pt x="53" y="473"/>
                      </a:lnTo>
                      <a:lnTo>
                        <a:pt x="53" y="291"/>
                      </a:lnTo>
                      <a:lnTo>
                        <a:pt x="28" y="291"/>
                      </a:lnTo>
                      <a:lnTo>
                        <a:pt x="18" y="288"/>
                      </a:lnTo>
                      <a:lnTo>
                        <a:pt x="7" y="284"/>
                      </a:lnTo>
                      <a:lnTo>
                        <a:pt x="4" y="274"/>
                      </a:lnTo>
                      <a:lnTo>
                        <a:pt x="0" y="263"/>
                      </a:lnTo>
                      <a:lnTo>
                        <a:pt x="4" y="252"/>
                      </a:lnTo>
                      <a:lnTo>
                        <a:pt x="7" y="245"/>
                      </a:lnTo>
                      <a:lnTo>
                        <a:pt x="246" y="7"/>
                      </a:lnTo>
                      <a:lnTo>
                        <a:pt x="256" y="0"/>
                      </a:lnTo>
                      <a:lnTo>
                        <a:pt x="267" y="0"/>
                      </a:lnTo>
                      <a:lnTo>
                        <a:pt x="274" y="0"/>
                      </a:lnTo>
                      <a:lnTo>
                        <a:pt x="284" y="7"/>
                      </a:lnTo>
                      <a:lnTo>
                        <a:pt x="372" y="95"/>
                      </a:lnTo>
                      <a:lnTo>
                        <a:pt x="372" y="77"/>
                      </a:lnTo>
                      <a:lnTo>
                        <a:pt x="372" y="67"/>
                      </a:lnTo>
                      <a:lnTo>
                        <a:pt x="379" y="60"/>
                      </a:lnTo>
                      <a:lnTo>
                        <a:pt x="386" y="53"/>
                      </a:lnTo>
                      <a:lnTo>
                        <a:pt x="397" y="53"/>
                      </a:lnTo>
                      <a:lnTo>
                        <a:pt x="425" y="53"/>
                      </a:lnTo>
                      <a:lnTo>
                        <a:pt x="435" y="53"/>
                      </a:lnTo>
                      <a:lnTo>
                        <a:pt x="442" y="60"/>
                      </a:lnTo>
                      <a:lnTo>
                        <a:pt x="449" y="67"/>
                      </a:lnTo>
                      <a:lnTo>
                        <a:pt x="449" y="77"/>
                      </a:lnTo>
                      <a:lnTo>
                        <a:pt x="449" y="172"/>
                      </a:lnTo>
                      <a:lnTo>
                        <a:pt x="523" y="245"/>
                      </a:lnTo>
                      <a:lnTo>
                        <a:pt x="526" y="252"/>
                      </a:lnTo>
                      <a:lnTo>
                        <a:pt x="530" y="263"/>
                      </a:lnTo>
                      <a:lnTo>
                        <a:pt x="530" y="274"/>
                      </a:lnTo>
                      <a:lnTo>
                        <a:pt x="523" y="284"/>
                      </a:lnTo>
                      <a:lnTo>
                        <a:pt x="516" y="288"/>
                      </a:lnTo>
                      <a:lnTo>
                        <a:pt x="502" y="291"/>
                      </a:lnTo>
                      <a:lnTo>
                        <a:pt x="477" y="291"/>
                      </a:lnTo>
                      <a:lnTo>
                        <a:pt x="477" y="473"/>
                      </a:lnTo>
                      <a:lnTo>
                        <a:pt x="474" y="494"/>
                      </a:lnTo>
                      <a:lnTo>
                        <a:pt x="460" y="512"/>
                      </a:lnTo>
                      <a:lnTo>
                        <a:pt x="446" y="522"/>
                      </a:lnTo>
                      <a:lnTo>
                        <a:pt x="425" y="526"/>
                      </a:lnTo>
                      <a:lnTo>
                        <a:pt x="267" y="526"/>
                      </a:lnTo>
                      <a:lnTo>
                        <a:pt x="105" y="526"/>
                      </a:lnTo>
                      <a:close/>
                      <a:moveTo>
                        <a:pt x="186" y="316"/>
                      </a:moveTo>
                      <a:lnTo>
                        <a:pt x="214" y="316"/>
                      </a:lnTo>
                      <a:lnTo>
                        <a:pt x="225" y="319"/>
                      </a:lnTo>
                      <a:lnTo>
                        <a:pt x="232" y="323"/>
                      </a:lnTo>
                      <a:lnTo>
                        <a:pt x="239" y="330"/>
                      </a:lnTo>
                      <a:lnTo>
                        <a:pt x="239" y="344"/>
                      </a:lnTo>
                      <a:lnTo>
                        <a:pt x="239" y="473"/>
                      </a:lnTo>
                      <a:lnTo>
                        <a:pt x="397" y="473"/>
                      </a:lnTo>
                      <a:lnTo>
                        <a:pt x="411" y="473"/>
                      </a:lnTo>
                      <a:lnTo>
                        <a:pt x="418" y="470"/>
                      </a:lnTo>
                      <a:lnTo>
                        <a:pt x="421" y="459"/>
                      </a:lnTo>
                      <a:lnTo>
                        <a:pt x="425" y="449"/>
                      </a:lnTo>
                      <a:lnTo>
                        <a:pt x="425" y="291"/>
                      </a:lnTo>
                      <a:lnTo>
                        <a:pt x="421" y="277"/>
                      </a:lnTo>
                      <a:lnTo>
                        <a:pt x="418" y="270"/>
                      </a:lnTo>
                      <a:lnTo>
                        <a:pt x="411" y="267"/>
                      </a:lnTo>
                      <a:lnTo>
                        <a:pt x="397" y="263"/>
                      </a:lnTo>
                      <a:lnTo>
                        <a:pt x="133" y="263"/>
                      </a:lnTo>
                      <a:lnTo>
                        <a:pt x="123" y="267"/>
                      </a:lnTo>
                      <a:lnTo>
                        <a:pt x="112" y="270"/>
                      </a:lnTo>
                      <a:lnTo>
                        <a:pt x="109" y="277"/>
                      </a:lnTo>
                      <a:lnTo>
                        <a:pt x="105" y="291"/>
                      </a:lnTo>
                      <a:lnTo>
                        <a:pt x="105" y="449"/>
                      </a:lnTo>
                      <a:lnTo>
                        <a:pt x="109" y="459"/>
                      </a:lnTo>
                      <a:lnTo>
                        <a:pt x="112" y="470"/>
                      </a:lnTo>
                      <a:lnTo>
                        <a:pt x="123" y="473"/>
                      </a:lnTo>
                      <a:lnTo>
                        <a:pt x="133" y="473"/>
                      </a:lnTo>
                      <a:lnTo>
                        <a:pt x="158" y="473"/>
                      </a:lnTo>
                      <a:lnTo>
                        <a:pt x="158" y="344"/>
                      </a:lnTo>
                      <a:lnTo>
                        <a:pt x="161" y="330"/>
                      </a:lnTo>
                      <a:lnTo>
                        <a:pt x="165" y="323"/>
                      </a:lnTo>
                      <a:lnTo>
                        <a:pt x="176" y="319"/>
                      </a:lnTo>
                      <a:lnTo>
                        <a:pt x="186" y="316"/>
                      </a:lnTo>
                      <a:close/>
                      <a:moveTo>
                        <a:pt x="319" y="316"/>
                      </a:moveTo>
                      <a:lnTo>
                        <a:pt x="344" y="316"/>
                      </a:lnTo>
                      <a:lnTo>
                        <a:pt x="358" y="319"/>
                      </a:lnTo>
                      <a:lnTo>
                        <a:pt x="365" y="323"/>
                      </a:lnTo>
                      <a:lnTo>
                        <a:pt x="369" y="330"/>
                      </a:lnTo>
                      <a:lnTo>
                        <a:pt x="372" y="344"/>
                      </a:lnTo>
                      <a:lnTo>
                        <a:pt x="372" y="368"/>
                      </a:lnTo>
                      <a:lnTo>
                        <a:pt x="369" y="382"/>
                      </a:lnTo>
                      <a:lnTo>
                        <a:pt x="365" y="389"/>
                      </a:lnTo>
                      <a:lnTo>
                        <a:pt x="358" y="393"/>
                      </a:lnTo>
                      <a:lnTo>
                        <a:pt x="344" y="396"/>
                      </a:lnTo>
                      <a:lnTo>
                        <a:pt x="319" y="396"/>
                      </a:lnTo>
                      <a:lnTo>
                        <a:pt x="305" y="393"/>
                      </a:lnTo>
                      <a:lnTo>
                        <a:pt x="298" y="389"/>
                      </a:lnTo>
                      <a:lnTo>
                        <a:pt x="295" y="382"/>
                      </a:lnTo>
                      <a:lnTo>
                        <a:pt x="291" y="368"/>
                      </a:lnTo>
                      <a:lnTo>
                        <a:pt x="291" y="344"/>
                      </a:lnTo>
                      <a:lnTo>
                        <a:pt x="295" y="330"/>
                      </a:lnTo>
                      <a:lnTo>
                        <a:pt x="298" y="323"/>
                      </a:lnTo>
                      <a:lnTo>
                        <a:pt x="305" y="319"/>
                      </a:lnTo>
                      <a:lnTo>
                        <a:pt x="319" y="316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8" name="TextBox 12"/>
              <p:cNvSpPr txBox="1">
                <a:spLocks noChangeArrowheads="1"/>
              </p:cNvSpPr>
              <p:nvPr/>
            </p:nvSpPr>
            <p:spPr bwMode="auto">
              <a:xfrm>
                <a:off x="5363740" y="5316640"/>
                <a:ext cx="727318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buClr>
                    <a:srgbClr val="FFC000"/>
                  </a:buClr>
                  <a:buFont typeface="Wingdings" pitchFamily="2" charset="2"/>
                  <a:buChar char="l"/>
                </a:pPr>
                <a:r>
                  <a:rPr kumimoji="0" lang="ko-KR" altLang="en-US" sz="900" b="1" spc="-50">
                    <a:solidFill>
                      <a:srgbClr val="080808"/>
                    </a:solidFill>
                    <a:latin typeface="맑은 고딕" pitchFamily="50" charset="-127"/>
                    <a:ea typeface="맑은 고딕" pitchFamily="50" charset="-127"/>
                  </a:rPr>
                  <a:t>방범</a:t>
                </a:r>
                <a:r>
                  <a:rPr kumimoji="0" lang="en-US" altLang="ko-KR" sz="900" b="1" spc="-50">
                    <a:solidFill>
                      <a:srgbClr val="080808"/>
                    </a:solidFill>
                    <a:latin typeface="맑은 고딕" pitchFamily="50" charset="-127"/>
                    <a:ea typeface="맑은 고딕" pitchFamily="50" charset="-127"/>
                  </a:rPr>
                  <a:t>,</a:t>
                </a:r>
                <a:r>
                  <a:rPr kumimoji="0" lang="ko-KR" altLang="en-US" sz="900" b="1" spc="-50">
                    <a:solidFill>
                      <a:srgbClr val="080808"/>
                    </a:solidFill>
                    <a:latin typeface="맑은 고딕" pitchFamily="50" charset="-127"/>
                    <a:ea typeface="맑은 고딕" pitchFamily="50" charset="-127"/>
                  </a:rPr>
                  <a:t>방재</a:t>
                </a:r>
              </a:p>
            </p:txBody>
          </p:sp>
          <p:sp>
            <p:nvSpPr>
              <p:cNvPr id="129" name="모서리가 둥근 직사각형 128"/>
              <p:cNvSpPr/>
              <p:nvPr/>
            </p:nvSpPr>
            <p:spPr bwMode="auto">
              <a:xfrm>
                <a:off x="4577159" y="4919813"/>
                <a:ext cx="1515600" cy="1024487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7288440" y="5101944"/>
              <a:ext cx="484877" cy="660225"/>
              <a:chOff x="7288440" y="5098692"/>
              <a:chExt cx="484877" cy="660225"/>
            </a:xfrm>
          </p:grpSpPr>
          <p:sp>
            <p:nvSpPr>
              <p:cNvPr id="122" name="Freeform 1597"/>
              <p:cNvSpPr>
                <a:spLocks/>
              </p:cNvSpPr>
              <p:nvPr/>
            </p:nvSpPr>
            <p:spPr bwMode="auto">
              <a:xfrm>
                <a:off x="7288440" y="5098692"/>
                <a:ext cx="484877" cy="660225"/>
              </a:xfrm>
              <a:custGeom>
                <a:avLst/>
                <a:gdLst>
                  <a:gd name="T0" fmla="*/ 2147483647 w 332"/>
                  <a:gd name="T1" fmla="*/ 2147483647 h 306"/>
                  <a:gd name="T2" fmla="*/ 2147483647 w 332"/>
                  <a:gd name="T3" fmla="*/ 2147483647 h 306"/>
                  <a:gd name="T4" fmla="*/ 2147483647 w 332"/>
                  <a:gd name="T5" fmla="*/ 2147483647 h 306"/>
                  <a:gd name="T6" fmla="*/ 2147483647 w 332"/>
                  <a:gd name="T7" fmla="*/ 2147483647 h 306"/>
                  <a:gd name="T8" fmla="*/ 2147483647 w 332"/>
                  <a:gd name="T9" fmla="*/ 2147483647 h 306"/>
                  <a:gd name="T10" fmla="*/ 2147483647 w 332"/>
                  <a:gd name="T11" fmla="*/ 2147483647 h 306"/>
                  <a:gd name="T12" fmla="*/ 2147483647 w 332"/>
                  <a:gd name="T13" fmla="*/ 2147483647 h 306"/>
                  <a:gd name="T14" fmla="*/ 2147483647 w 332"/>
                  <a:gd name="T15" fmla="*/ 2147483647 h 306"/>
                  <a:gd name="T16" fmla="*/ 2147483647 w 332"/>
                  <a:gd name="T17" fmla="*/ 2147483647 h 306"/>
                  <a:gd name="T18" fmla="*/ 2147483647 w 332"/>
                  <a:gd name="T19" fmla="*/ 2147483647 h 306"/>
                  <a:gd name="T20" fmla="*/ 2147483647 w 332"/>
                  <a:gd name="T21" fmla="*/ 2147483647 h 306"/>
                  <a:gd name="T22" fmla="*/ 0 w 332"/>
                  <a:gd name="T23" fmla="*/ 2147483647 h 306"/>
                  <a:gd name="T24" fmla="*/ 0 w 332"/>
                  <a:gd name="T25" fmla="*/ 2147483647 h 306"/>
                  <a:gd name="T26" fmla="*/ 0 w 332"/>
                  <a:gd name="T27" fmla="*/ 2147483647 h 306"/>
                  <a:gd name="T28" fmla="*/ 2147483647 w 332"/>
                  <a:gd name="T29" fmla="*/ 2147483647 h 306"/>
                  <a:gd name="T30" fmla="*/ 2147483647 w 332"/>
                  <a:gd name="T31" fmla="*/ 2147483647 h 306"/>
                  <a:gd name="T32" fmla="*/ 2147483647 w 332"/>
                  <a:gd name="T33" fmla="*/ 2147483647 h 306"/>
                  <a:gd name="T34" fmla="*/ 2147483647 w 332"/>
                  <a:gd name="T35" fmla="*/ 0 h 306"/>
                  <a:gd name="T36" fmla="*/ 2147483647 w 332"/>
                  <a:gd name="T37" fmla="*/ 0 h 306"/>
                  <a:gd name="T38" fmla="*/ 2147483647 w 332"/>
                  <a:gd name="T39" fmla="*/ 0 h 306"/>
                  <a:gd name="T40" fmla="*/ 2147483647 w 332"/>
                  <a:gd name="T41" fmla="*/ 2147483647 h 306"/>
                  <a:gd name="T42" fmla="*/ 2147483647 w 332"/>
                  <a:gd name="T43" fmla="*/ 2147483647 h 306"/>
                  <a:gd name="T44" fmla="*/ 2147483647 w 332"/>
                  <a:gd name="T45" fmla="*/ 2147483647 h 306"/>
                  <a:gd name="T46" fmla="*/ 2147483647 w 332"/>
                  <a:gd name="T47" fmla="*/ 2147483647 h 306"/>
                  <a:gd name="T48" fmla="*/ 2147483647 w 332"/>
                  <a:gd name="T49" fmla="*/ 2147483647 h 3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32"/>
                  <a:gd name="T76" fmla="*/ 0 h 306"/>
                  <a:gd name="T77" fmla="*/ 332 w 332"/>
                  <a:gd name="T78" fmla="*/ 306 h 3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32" h="306">
                    <a:moveTo>
                      <a:pt x="332" y="288"/>
                    </a:moveTo>
                    <a:lnTo>
                      <a:pt x="332" y="288"/>
                    </a:lnTo>
                    <a:lnTo>
                      <a:pt x="330" y="294"/>
                    </a:lnTo>
                    <a:lnTo>
                      <a:pt x="326" y="300"/>
                    </a:lnTo>
                    <a:lnTo>
                      <a:pt x="320" y="304"/>
                    </a:lnTo>
                    <a:lnTo>
                      <a:pt x="314" y="306"/>
                    </a:lnTo>
                    <a:lnTo>
                      <a:pt x="18" y="306"/>
                    </a:lnTo>
                    <a:lnTo>
                      <a:pt x="10" y="304"/>
                    </a:lnTo>
                    <a:lnTo>
                      <a:pt x="4" y="300"/>
                    </a:lnTo>
                    <a:lnTo>
                      <a:pt x="2" y="294"/>
                    </a:lnTo>
                    <a:lnTo>
                      <a:pt x="0" y="28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6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314" y="0"/>
                    </a:lnTo>
                    <a:lnTo>
                      <a:pt x="320" y="2"/>
                    </a:lnTo>
                    <a:lnTo>
                      <a:pt x="326" y="6"/>
                    </a:lnTo>
                    <a:lnTo>
                      <a:pt x="330" y="12"/>
                    </a:lnTo>
                    <a:lnTo>
                      <a:pt x="332" y="18"/>
                    </a:lnTo>
                    <a:lnTo>
                      <a:pt x="332" y="288"/>
                    </a:lnTo>
                    <a:close/>
                  </a:path>
                </a:pathLst>
              </a:custGeom>
              <a:solidFill>
                <a:srgbClr val="666699"/>
              </a:solidFill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" name="Freeform 1604"/>
              <p:cNvSpPr>
                <a:spLocks/>
              </p:cNvSpPr>
              <p:nvPr/>
            </p:nvSpPr>
            <p:spPr bwMode="auto">
              <a:xfrm>
                <a:off x="7544631" y="5240765"/>
                <a:ext cx="74106" cy="100288"/>
              </a:xfrm>
              <a:custGeom>
                <a:avLst/>
                <a:gdLst>
                  <a:gd name="T0" fmla="*/ 2147483647 w 46"/>
                  <a:gd name="T1" fmla="*/ 2147483647 h 46"/>
                  <a:gd name="T2" fmla="*/ 2147483647 w 46"/>
                  <a:gd name="T3" fmla="*/ 2147483647 h 46"/>
                  <a:gd name="T4" fmla="*/ 2147483647 w 46"/>
                  <a:gd name="T5" fmla="*/ 2147483647 h 46"/>
                  <a:gd name="T6" fmla="*/ 2147483647 w 46"/>
                  <a:gd name="T7" fmla="*/ 2147483647 h 46"/>
                  <a:gd name="T8" fmla="*/ 2147483647 w 46"/>
                  <a:gd name="T9" fmla="*/ 2147483647 h 46"/>
                  <a:gd name="T10" fmla="*/ 2147483647 w 46"/>
                  <a:gd name="T11" fmla="*/ 2147483647 h 46"/>
                  <a:gd name="T12" fmla="*/ 2147483647 w 46"/>
                  <a:gd name="T13" fmla="*/ 2147483647 h 46"/>
                  <a:gd name="T14" fmla="*/ 2147483647 w 46"/>
                  <a:gd name="T15" fmla="*/ 2147483647 h 46"/>
                  <a:gd name="T16" fmla="*/ 2147483647 w 46"/>
                  <a:gd name="T17" fmla="*/ 2147483647 h 46"/>
                  <a:gd name="T18" fmla="*/ 2147483647 w 46"/>
                  <a:gd name="T19" fmla="*/ 2147483647 h 46"/>
                  <a:gd name="T20" fmla="*/ 2147483647 w 46"/>
                  <a:gd name="T21" fmla="*/ 0 h 46"/>
                  <a:gd name="T22" fmla="*/ 2147483647 w 46"/>
                  <a:gd name="T23" fmla="*/ 0 h 46"/>
                  <a:gd name="T24" fmla="*/ 2147483647 w 46"/>
                  <a:gd name="T25" fmla="*/ 2147483647 h 46"/>
                  <a:gd name="T26" fmla="*/ 2147483647 w 46"/>
                  <a:gd name="T27" fmla="*/ 2147483647 h 46"/>
                  <a:gd name="T28" fmla="*/ 2147483647 w 46"/>
                  <a:gd name="T29" fmla="*/ 2147483647 h 46"/>
                  <a:gd name="T30" fmla="*/ 0 w 46"/>
                  <a:gd name="T31" fmla="*/ 2147483647 h 46"/>
                  <a:gd name="T32" fmla="*/ 0 w 46"/>
                  <a:gd name="T33" fmla="*/ 2147483647 h 46"/>
                  <a:gd name="T34" fmla="*/ 2147483647 w 46"/>
                  <a:gd name="T35" fmla="*/ 2147483647 h 46"/>
                  <a:gd name="T36" fmla="*/ 2147483647 w 46"/>
                  <a:gd name="T37" fmla="*/ 2147483647 h 46"/>
                  <a:gd name="T38" fmla="*/ 2147483647 w 46"/>
                  <a:gd name="T39" fmla="*/ 2147483647 h 46"/>
                  <a:gd name="T40" fmla="*/ 2147483647 w 46"/>
                  <a:gd name="T41" fmla="*/ 2147483647 h 46"/>
                  <a:gd name="T42" fmla="*/ 2147483647 w 46"/>
                  <a:gd name="T43" fmla="*/ 2147483647 h 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6"/>
                  <a:gd name="T67" fmla="*/ 0 h 46"/>
                  <a:gd name="T68" fmla="*/ 46 w 46"/>
                  <a:gd name="T69" fmla="*/ 46 h 4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6" h="46">
                    <a:moveTo>
                      <a:pt x="24" y="46"/>
                    </a:moveTo>
                    <a:lnTo>
                      <a:pt x="24" y="46"/>
                    </a:lnTo>
                    <a:lnTo>
                      <a:pt x="32" y="44"/>
                    </a:lnTo>
                    <a:lnTo>
                      <a:pt x="40" y="38"/>
                    </a:lnTo>
                    <a:lnTo>
                      <a:pt x="44" y="3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6" y="38"/>
                    </a:lnTo>
                    <a:lnTo>
                      <a:pt x="14" y="44"/>
                    </a:lnTo>
                    <a:lnTo>
                      <a:pt x="24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4" name="Freeform 1605"/>
              <p:cNvSpPr>
                <a:spLocks/>
              </p:cNvSpPr>
              <p:nvPr/>
            </p:nvSpPr>
            <p:spPr bwMode="auto">
              <a:xfrm>
                <a:off x="7472643" y="5335481"/>
                <a:ext cx="268896" cy="376079"/>
              </a:xfrm>
              <a:custGeom>
                <a:avLst/>
                <a:gdLst>
                  <a:gd name="T0" fmla="*/ 2147483647 w 164"/>
                  <a:gd name="T1" fmla="*/ 2147483647 h 174"/>
                  <a:gd name="T2" fmla="*/ 2147483647 w 164"/>
                  <a:gd name="T3" fmla="*/ 2147483647 h 174"/>
                  <a:gd name="T4" fmla="*/ 2147483647 w 164"/>
                  <a:gd name="T5" fmla="*/ 2147483647 h 174"/>
                  <a:gd name="T6" fmla="*/ 2147483647 w 164"/>
                  <a:gd name="T7" fmla="*/ 2147483647 h 174"/>
                  <a:gd name="T8" fmla="*/ 2147483647 w 164"/>
                  <a:gd name="T9" fmla="*/ 2147483647 h 174"/>
                  <a:gd name="T10" fmla="*/ 2147483647 w 164"/>
                  <a:gd name="T11" fmla="*/ 2147483647 h 174"/>
                  <a:gd name="T12" fmla="*/ 2147483647 w 164"/>
                  <a:gd name="T13" fmla="*/ 0 h 174"/>
                  <a:gd name="T14" fmla="*/ 2147483647 w 164"/>
                  <a:gd name="T15" fmla="*/ 0 h 174"/>
                  <a:gd name="T16" fmla="*/ 2147483647 w 164"/>
                  <a:gd name="T17" fmla="*/ 2147483647 h 174"/>
                  <a:gd name="T18" fmla="*/ 2147483647 w 164"/>
                  <a:gd name="T19" fmla="*/ 2147483647 h 174"/>
                  <a:gd name="T20" fmla="*/ 2147483647 w 164"/>
                  <a:gd name="T21" fmla="*/ 2147483647 h 174"/>
                  <a:gd name="T22" fmla="*/ 2147483647 w 164"/>
                  <a:gd name="T23" fmla="*/ 2147483647 h 174"/>
                  <a:gd name="T24" fmla="*/ 2147483647 w 164"/>
                  <a:gd name="T25" fmla="*/ 2147483647 h 174"/>
                  <a:gd name="T26" fmla="*/ 2147483647 w 164"/>
                  <a:gd name="T27" fmla="*/ 2147483647 h 174"/>
                  <a:gd name="T28" fmla="*/ 2147483647 w 164"/>
                  <a:gd name="T29" fmla="*/ 2147483647 h 174"/>
                  <a:gd name="T30" fmla="*/ 2147483647 w 164"/>
                  <a:gd name="T31" fmla="*/ 2147483647 h 174"/>
                  <a:gd name="T32" fmla="*/ 2147483647 w 164"/>
                  <a:gd name="T33" fmla="*/ 2147483647 h 174"/>
                  <a:gd name="T34" fmla="*/ 2147483647 w 164"/>
                  <a:gd name="T35" fmla="*/ 2147483647 h 174"/>
                  <a:gd name="T36" fmla="*/ 2147483647 w 164"/>
                  <a:gd name="T37" fmla="*/ 2147483647 h 174"/>
                  <a:gd name="T38" fmla="*/ 2147483647 w 164"/>
                  <a:gd name="T39" fmla="*/ 2147483647 h 174"/>
                  <a:gd name="T40" fmla="*/ 2147483647 w 164"/>
                  <a:gd name="T41" fmla="*/ 2147483647 h 174"/>
                  <a:gd name="T42" fmla="*/ 2147483647 w 164"/>
                  <a:gd name="T43" fmla="*/ 2147483647 h 174"/>
                  <a:gd name="T44" fmla="*/ 2147483647 w 164"/>
                  <a:gd name="T45" fmla="*/ 2147483647 h 174"/>
                  <a:gd name="T46" fmla="*/ 2147483647 w 164"/>
                  <a:gd name="T47" fmla="*/ 2147483647 h 174"/>
                  <a:gd name="T48" fmla="*/ 2147483647 w 164"/>
                  <a:gd name="T49" fmla="*/ 2147483647 h 174"/>
                  <a:gd name="T50" fmla="*/ 2147483647 w 164"/>
                  <a:gd name="T51" fmla="*/ 2147483647 h 174"/>
                  <a:gd name="T52" fmla="*/ 2147483647 w 164"/>
                  <a:gd name="T53" fmla="*/ 2147483647 h 174"/>
                  <a:gd name="T54" fmla="*/ 0 w 164"/>
                  <a:gd name="T55" fmla="*/ 2147483647 h 174"/>
                  <a:gd name="T56" fmla="*/ 2147483647 w 164"/>
                  <a:gd name="T57" fmla="*/ 2147483647 h 174"/>
                  <a:gd name="T58" fmla="*/ 2147483647 w 164"/>
                  <a:gd name="T59" fmla="*/ 2147483647 h 174"/>
                  <a:gd name="T60" fmla="*/ 2147483647 w 164"/>
                  <a:gd name="T61" fmla="*/ 2147483647 h 174"/>
                  <a:gd name="T62" fmla="*/ 2147483647 w 164"/>
                  <a:gd name="T63" fmla="*/ 2147483647 h 174"/>
                  <a:gd name="T64" fmla="*/ 2147483647 w 164"/>
                  <a:gd name="T65" fmla="*/ 2147483647 h 174"/>
                  <a:gd name="T66" fmla="*/ 2147483647 w 164"/>
                  <a:gd name="T67" fmla="*/ 2147483647 h 174"/>
                  <a:gd name="T68" fmla="*/ 2147483647 w 164"/>
                  <a:gd name="T69" fmla="*/ 2147483647 h 174"/>
                  <a:gd name="T70" fmla="*/ 2147483647 w 164"/>
                  <a:gd name="T71" fmla="*/ 2147483647 h 174"/>
                  <a:gd name="T72" fmla="*/ 2147483647 w 164"/>
                  <a:gd name="T73" fmla="*/ 2147483647 h 174"/>
                  <a:gd name="T74" fmla="*/ 2147483647 w 164"/>
                  <a:gd name="T75" fmla="*/ 2147483647 h 174"/>
                  <a:gd name="T76" fmla="*/ 2147483647 w 164"/>
                  <a:gd name="T77" fmla="*/ 2147483647 h 174"/>
                  <a:gd name="T78" fmla="*/ 2147483647 w 164"/>
                  <a:gd name="T79" fmla="*/ 214748364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64"/>
                  <a:gd name="T121" fmla="*/ 0 h 174"/>
                  <a:gd name="T122" fmla="*/ 164 w 164"/>
                  <a:gd name="T123" fmla="*/ 174 h 17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64" h="174">
                    <a:moveTo>
                      <a:pt x="162" y="82"/>
                    </a:moveTo>
                    <a:lnTo>
                      <a:pt x="162" y="82"/>
                    </a:lnTo>
                    <a:lnTo>
                      <a:pt x="136" y="44"/>
                    </a:lnTo>
                    <a:lnTo>
                      <a:pt x="108" y="4"/>
                    </a:lnTo>
                    <a:lnTo>
                      <a:pt x="104" y="2"/>
                    </a:lnTo>
                    <a:lnTo>
                      <a:pt x="96" y="0"/>
                    </a:lnTo>
                    <a:lnTo>
                      <a:pt x="88" y="0"/>
                    </a:lnTo>
                    <a:lnTo>
                      <a:pt x="80" y="4"/>
                    </a:lnTo>
                    <a:lnTo>
                      <a:pt x="72" y="14"/>
                    </a:lnTo>
                    <a:lnTo>
                      <a:pt x="62" y="30"/>
                    </a:lnTo>
                    <a:lnTo>
                      <a:pt x="52" y="52"/>
                    </a:lnTo>
                    <a:lnTo>
                      <a:pt x="24" y="52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20" y="62"/>
                    </a:lnTo>
                    <a:lnTo>
                      <a:pt x="20" y="70"/>
                    </a:lnTo>
                    <a:lnTo>
                      <a:pt x="22" y="72"/>
                    </a:lnTo>
                    <a:lnTo>
                      <a:pt x="24" y="72"/>
                    </a:lnTo>
                    <a:lnTo>
                      <a:pt x="62" y="72"/>
                    </a:lnTo>
                    <a:lnTo>
                      <a:pt x="78" y="48"/>
                    </a:lnTo>
                    <a:lnTo>
                      <a:pt x="106" y="94"/>
                    </a:lnTo>
                    <a:lnTo>
                      <a:pt x="46" y="94"/>
                    </a:lnTo>
                    <a:lnTo>
                      <a:pt x="0" y="174"/>
                    </a:lnTo>
                    <a:lnTo>
                      <a:pt x="28" y="174"/>
                    </a:lnTo>
                    <a:lnTo>
                      <a:pt x="64" y="114"/>
                    </a:lnTo>
                    <a:lnTo>
                      <a:pt x="142" y="114"/>
                    </a:lnTo>
                    <a:lnTo>
                      <a:pt x="150" y="112"/>
                    </a:lnTo>
                    <a:lnTo>
                      <a:pt x="158" y="104"/>
                    </a:lnTo>
                    <a:lnTo>
                      <a:pt x="162" y="100"/>
                    </a:lnTo>
                    <a:lnTo>
                      <a:pt x="164" y="94"/>
                    </a:lnTo>
                    <a:lnTo>
                      <a:pt x="164" y="88"/>
                    </a:lnTo>
                    <a:lnTo>
                      <a:pt x="162" y="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5" name="Rectangle 1606"/>
              <p:cNvSpPr>
                <a:spLocks noChangeArrowheads="1"/>
              </p:cNvSpPr>
              <p:nvPr/>
            </p:nvSpPr>
            <p:spPr bwMode="auto">
              <a:xfrm>
                <a:off x="7347724" y="5505414"/>
                <a:ext cx="232901" cy="195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6" name="Freeform 1607"/>
              <p:cNvSpPr>
                <a:spLocks/>
              </p:cNvSpPr>
              <p:nvPr/>
            </p:nvSpPr>
            <p:spPr bwMode="auto">
              <a:xfrm>
                <a:off x="7407008" y="5360554"/>
                <a:ext cx="74104" cy="136501"/>
              </a:xfrm>
              <a:custGeom>
                <a:avLst/>
                <a:gdLst>
                  <a:gd name="T0" fmla="*/ 2147483647 w 46"/>
                  <a:gd name="T1" fmla="*/ 2147483647 h 62"/>
                  <a:gd name="T2" fmla="*/ 2147483647 w 46"/>
                  <a:gd name="T3" fmla="*/ 2147483647 h 62"/>
                  <a:gd name="T4" fmla="*/ 0 w 46"/>
                  <a:gd name="T5" fmla="*/ 2147483647 h 62"/>
                  <a:gd name="T6" fmla="*/ 2147483647 w 46"/>
                  <a:gd name="T7" fmla="*/ 0 h 62"/>
                  <a:gd name="T8" fmla="*/ 2147483647 w 46"/>
                  <a:gd name="T9" fmla="*/ 2147483647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"/>
                  <a:gd name="T16" fmla="*/ 0 h 62"/>
                  <a:gd name="T17" fmla="*/ 46 w 46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" h="62">
                    <a:moveTo>
                      <a:pt x="46" y="58"/>
                    </a:moveTo>
                    <a:lnTo>
                      <a:pt x="40" y="6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46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4" name="TextBox 12"/>
            <p:cNvSpPr txBox="1">
              <a:spLocks noChangeArrowheads="1"/>
            </p:cNvSpPr>
            <p:nvPr/>
          </p:nvSpPr>
          <p:spPr bwMode="auto">
            <a:xfrm>
              <a:off x="7765225" y="5238114"/>
              <a:ext cx="727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ko-KR" altLang="en-US" sz="900" b="1" spc="-50" dirty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중앙부처</a:t>
              </a:r>
              <a:endParaRPr kumimoji="0" lang="en-US" altLang="ko-KR" sz="9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ko-KR" altLang="en-US" sz="900" b="1" spc="-50" dirty="0" err="1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시군부등</a:t>
              </a:r>
              <a:endParaRPr kumimoji="0" lang="ko-KR" altLang="en-US" sz="9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 bwMode="auto">
            <a:xfrm>
              <a:off x="7172253" y="4919813"/>
              <a:ext cx="1515600" cy="1024487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7167219" y="3565213"/>
              <a:ext cx="606098" cy="731777"/>
              <a:chOff x="7227829" y="3602615"/>
              <a:chExt cx="606098" cy="731777"/>
            </a:xfrm>
          </p:grpSpPr>
          <p:sp>
            <p:nvSpPr>
              <p:cNvPr id="120" name="Rectangle 1888"/>
              <p:cNvSpPr>
                <a:spLocks noChangeArrowheads="1"/>
              </p:cNvSpPr>
              <p:nvPr/>
            </p:nvSpPr>
            <p:spPr bwMode="auto">
              <a:xfrm>
                <a:off x="7301686" y="3625131"/>
                <a:ext cx="425558" cy="38277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1" name="Freeform 1875"/>
              <p:cNvSpPr>
                <a:spLocks noEditPoints="1"/>
              </p:cNvSpPr>
              <p:nvPr/>
            </p:nvSpPr>
            <p:spPr bwMode="auto">
              <a:xfrm>
                <a:off x="7227829" y="3602615"/>
                <a:ext cx="606098" cy="731777"/>
              </a:xfrm>
              <a:custGeom>
                <a:avLst/>
                <a:gdLst>
                  <a:gd name="T0" fmla="*/ 14464434 w 300"/>
                  <a:gd name="T1" fmla="*/ 158556490 h 302"/>
                  <a:gd name="T2" fmla="*/ 242125422 w 300"/>
                  <a:gd name="T3" fmla="*/ 224167212 h 302"/>
                  <a:gd name="T4" fmla="*/ 218741425 w 300"/>
                  <a:gd name="T5" fmla="*/ 119009728 h 302"/>
                  <a:gd name="T6" fmla="*/ 24572290 w 300"/>
                  <a:gd name="T7" fmla="*/ 24147130 h 302"/>
                  <a:gd name="T8" fmla="*/ 26043630 w 300"/>
                  <a:gd name="T9" fmla="*/ 209696479 h 302"/>
                  <a:gd name="T10" fmla="*/ 37117731 w 300"/>
                  <a:gd name="T11" fmla="*/ 209696479 h 302"/>
                  <a:gd name="T12" fmla="*/ 30629921 w 300"/>
                  <a:gd name="T13" fmla="*/ 189210994 h 302"/>
                  <a:gd name="T14" fmla="*/ 51891407 w 300"/>
                  <a:gd name="T15" fmla="*/ 193725171 h 302"/>
                  <a:gd name="T16" fmla="*/ 35762171 w 300"/>
                  <a:gd name="T17" fmla="*/ 168121621 h 302"/>
                  <a:gd name="T18" fmla="*/ 50237063 w 300"/>
                  <a:gd name="T19" fmla="*/ 176254390 h 302"/>
                  <a:gd name="T20" fmla="*/ 45619138 w 300"/>
                  <a:gd name="T21" fmla="*/ 204917385 h 302"/>
                  <a:gd name="T22" fmla="*/ 55196621 w 300"/>
                  <a:gd name="T23" fmla="*/ 212688592 h 302"/>
                  <a:gd name="T24" fmla="*/ 55196621 w 300"/>
                  <a:gd name="T25" fmla="*/ 25502739 h 302"/>
                  <a:gd name="T26" fmla="*/ 194840870 w 300"/>
                  <a:gd name="T27" fmla="*/ 113129667 h 302"/>
                  <a:gd name="T28" fmla="*/ 57028151 w 300"/>
                  <a:gd name="T29" fmla="*/ 173002649 h 302"/>
                  <a:gd name="T30" fmla="*/ 66416936 w 300"/>
                  <a:gd name="T31" fmla="*/ 173002649 h 302"/>
                  <a:gd name="T32" fmla="*/ 58500360 w 300"/>
                  <a:gd name="T33" fmla="*/ 189210994 h 302"/>
                  <a:gd name="T34" fmla="*/ 69671471 w 300"/>
                  <a:gd name="T35" fmla="*/ 192262174 h 302"/>
                  <a:gd name="T36" fmla="*/ 61630097 w 300"/>
                  <a:gd name="T37" fmla="*/ 206641773 h 302"/>
                  <a:gd name="T38" fmla="*/ 72976685 w 300"/>
                  <a:gd name="T39" fmla="*/ 212688592 h 302"/>
                  <a:gd name="T40" fmla="*/ 76306991 w 300"/>
                  <a:gd name="T41" fmla="*/ 166966519 h 302"/>
                  <a:gd name="T42" fmla="*/ 82793725 w 300"/>
                  <a:gd name="T43" fmla="*/ 176254390 h 302"/>
                  <a:gd name="T44" fmla="*/ 79391894 w 300"/>
                  <a:gd name="T45" fmla="*/ 185964102 h 302"/>
                  <a:gd name="T46" fmla="*/ 84188880 w 300"/>
                  <a:gd name="T47" fmla="*/ 196983083 h 302"/>
                  <a:gd name="T48" fmla="*/ 79391894 w 300"/>
                  <a:gd name="T49" fmla="*/ 185964102 h 302"/>
                  <a:gd name="T50" fmla="*/ 102276593 w 300"/>
                  <a:gd name="T51" fmla="*/ 215905841 h 302"/>
                  <a:gd name="T52" fmla="*/ 162434055 w 300"/>
                  <a:gd name="T53" fmla="*/ 204917385 h 302"/>
                  <a:gd name="T54" fmla="*/ 89426157 w 300"/>
                  <a:gd name="T55" fmla="*/ 169861878 h 302"/>
                  <a:gd name="T56" fmla="*/ 98914743 w 300"/>
                  <a:gd name="T57" fmla="*/ 176254390 h 302"/>
                  <a:gd name="T58" fmla="*/ 95587360 w 300"/>
                  <a:gd name="T59" fmla="*/ 185964102 h 302"/>
                  <a:gd name="T60" fmla="*/ 100815648 w 300"/>
                  <a:gd name="T61" fmla="*/ 196983083 h 302"/>
                  <a:gd name="T62" fmla="*/ 108721361 w 300"/>
                  <a:gd name="T63" fmla="*/ 166966519 h 302"/>
                  <a:gd name="T64" fmla="*/ 115269915 w 300"/>
                  <a:gd name="T65" fmla="*/ 176254390 h 302"/>
                  <a:gd name="T66" fmla="*/ 110235081 w 300"/>
                  <a:gd name="T67" fmla="*/ 189210994 h 302"/>
                  <a:gd name="T68" fmla="*/ 121858808 w 300"/>
                  <a:gd name="T69" fmla="*/ 193725171 h 302"/>
                  <a:gd name="T70" fmla="*/ 124917903 w 300"/>
                  <a:gd name="T71" fmla="*/ 166966519 h 302"/>
                  <a:gd name="T72" fmla="*/ 129963821 w 300"/>
                  <a:gd name="T73" fmla="*/ 179495773 h 302"/>
                  <a:gd name="T74" fmla="*/ 124917903 w 300"/>
                  <a:gd name="T75" fmla="*/ 166966519 h 302"/>
                  <a:gd name="T76" fmla="*/ 136691491 w 300"/>
                  <a:gd name="T77" fmla="*/ 196983083 h 302"/>
                  <a:gd name="T78" fmla="*/ 139385515 w 300"/>
                  <a:gd name="T79" fmla="*/ 166966519 h 302"/>
                  <a:gd name="T80" fmla="*/ 145764106 w 300"/>
                  <a:gd name="T81" fmla="*/ 179495773 h 302"/>
                  <a:gd name="T82" fmla="*/ 147751922 w 300"/>
                  <a:gd name="T83" fmla="*/ 185964102 h 302"/>
                  <a:gd name="T84" fmla="*/ 154111102 w 300"/>
                  <a:gd name="T85" fmla="*/ 196983083 h 302"/>
                  <a:gd name="T86" fmla="*/ 147751922 w 300"/>
                  <a:gd name="T87" fmla="*/ 185964102 h 302"/>
                  <a:gd name="T88" fmla="*/ 160630649 w 300"/>
                  <a:gd name="T89" fmla="*/ 179495773 h 302"/>
                  <a:gd name="T90" fmla="*/ 155654326 w 300"/>
                  <a:gd name="T91" fmla="*/ 166966519 h 302"/>
                  <a:gd name="T92" fmla="*/ 168544744 w 300"/>
                  <a:gd name="T93" fmla="*/ 196983083 h 302"/>
                  <a:gd name="T94" fmla="*/ 167231041 w 300"/>
                  <a:gd name="T95" fmla="*/ 185964102 h 302"/>
                  <a:gd name="T96" fmla="*/ 173738896 w 300"/>
                  <a:gd name="T97" fmla="*/ 215905841 h 302"/>
                  <a:gd name="T98" fmla="*/ 178392942 w 300"/>
                  <a:gd name="T99" fmla="*/ 203263744 h 302"/>
                  <a:gd name="T100" fmla="*/ 171808543 w 300"/>
                  <a:gd name="T101" fmla="*/ 179495773 h 302"/>
                  <a:gd name="T102" fmla="*/ 180207487 w 300"/>
                  <a:gd name="T103" fmla="*/ 168121621 h 302"/>
                  <a:gd name="T104" fmla="*/ 180207487 w 300"/>
                  <a:gd name="T105" fmla="*/ 196983083 h 302"/>
                  <a:gd name="T106" fmla="*/ 188208162 w 300"/>
                  <a:gd name="T107" fmla="*/ 185964102 h 302"/>
                  <a:gd name="T108" fmla="*/ 188208162 w 300"/>
                  <a:gd name="T109" fmla="*/ 176254390 h 302"/>
                  <a:gd name="T110" fmla="*/ 207692795 w 300"/>
                  <a:gd name="T111" fmla="*/ 169861878 h 302"/>
                  <a:gd name="T112" fmla="*/ 188208162 w 300"/>
                  <a:gd name="T113" fmla="*/ 212688592 h 302"/>
                  <a:gd name="T114" fmla="*/ 199687267 w 300"/>
                  <a:gd name="T115" fmla="*/ 206641773 h 302"/>
                  <a:gd name="T116" fmla="*/ 196384204 w 300"/>
                  <a:gd name="T117" fmla="*/ 192262174 h 302"/>
                  <a:gd name="T118" fmla="*/ 212780955 w 300"/>
                  <a:gd name="T119" fmla="*/ 192262174 h 302"/>
                  <a:gd name="T120" fmla="*/ 204348592 w 300"/>
                  <a:gd name="T121" fmla="*/ 206641773 h 302"/>
                  <a:gd name="T122" fmla="*/ 218741425 w 300"/>
                  <a:gd name="T123" fmla="*/ 212688592 h 30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300"/>
                  <a:gd name="T187" fmla="*/ 0 h 302"/>
                  <a:gd name="T188" fmla="*/ 300 w 300"/>
                  <a:gd name="T189" fmla="*/ 302 h 30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300" h="302">
                    <a:moveTo>
                      <a:pt x="30" y="302"/>
                    </a:moveTo>
                    <a:lnTo>
                      <a:pt x="30" y="302"/>
                    </a:lnTo>
                    <a:lnTo>
                      <a:pt x="18" y="300"/>
                    </a:lnTo>
                    <a:lnTo>
                      <a:pt x="8" y="292"/>
                    </a:lnTo>
                    <a:lnTo>
                      <a:pt x="2" y="282"/>
                    </a:lnTo>
                    <a:lnTo>
                      <a:pt x="0" y="272"/>
                    </a:lnTo>
                    <a:lnTo>
                      <a:pt x="0" y="266"/>
                    </a:lnTo>
                    <a:lnTo>
                      <a:pt x="2" y="260"/>
                    </a:lnTo>
                    <a:lnTo>
                      <a:pt x="16" y="206"/>
                    </a:lnTo>
                    <a:lnTo>
                      <a:pt x="18" y="200"/>
                    </a:lnTo>
                    <a:lnTo>
                      <a:pt x="24" y="198"/>
                    </a:lnTo>
                    <a:lnTo>
                      <a:pt x="30" y="196"/>
                    </a:lnTo>
                    <a:lnTo>
                      <a:pt x="270" y="196"/>
                    </a:lnTo>
                    <a:lnTo>
                      <a:pt x="276" y="198"/>
                    </a:lnTo>
                    <a:lnTo>
                      <a:pt x="280" y="200"/>
                    </a:lnTo>
                    <a:lnTo>
                      <a:pt x="284" y="206"/>
                    </a:lnTo>
                    <a:lnTo>
                      <a:pt x="298" y="260"/>
                    </a:lnTo>
                    <a:lnTo>
                      <a:pt x="300" y="266"/>
                    </a:lnTo>
                    <a:lnTo>
                      <a:pt x="300" y="272"/>
                    </a:lnTo>
                    <a:lnTo>
                      <a:pt x="298" y="282"/>
                    </a:lnTo>
                    <a:lnTo>
                      <a:pt x="292" y="292"/>
                    </a:lnTo>
                    <a:lnTo>
                      <a:pt x="282" y="300"/>
                    </a:lnTo>
                    <a:lnTo>
                      <a:pt x="270" y="302"/>
                    </a:lnTo>
                    <a:lnTo>
                      <a:pt x="30" y="302"/>
                    </a:lnTo>
                    <a:close/>
                    <a:moveTo>
                      <a:pt x="60" y="0"/>
                    </a:moveTo>
                    <a:lnTo>
                      <a:pt x="240" y="0"/>
                    </a:lnTo>
                    <a:lnTo>
                      <a:pt x="252" y="2"/>
                    </a:lnTo>
                    <a:lnTo>
                      <a:pt x="262" y="8"/>
                    </a:lnTo>
                    <a:lnTo>
                      <a:pt x="268" y="18"/>
                    </a:lnTo>
                    <a:lnTo>
                      <a:pt x="270" y="30"/>
                    </a:lnTo>
                    <a:lnTo>
                      <a:pt x="270" y="150"/>
                    </a:lnTo>
                    <a:lnTo>
                      <a:pt x="268" y="162"/>
                    </a:lnTo>
                    <a:lnTo>
                      <a:pt x="262" y="172"/>
                    </a:lnTo>
                    <a:lnTo>
                      <a:pt x="252" y="178"/>
                    </a:lnTo>
                    <a:lnTo>
                      <a:pt x="240" y="180"/>
                    </a:lnTo>
                    <a:lnTo>
                      <a:pt x="60" y="180"/>
                    </a:lnTo>
                    <a:lnTo>
                      <a:pt x="48" y="178"/>
                    </a:lnTo>
                    <a:lnTo>
                      <a:pt x="38" y="172"/>
                    </a:lnTo>
                    <a:lnTo>
                      <a:pt x="32" y="162"/>
                    </a:lnTo>
                    <a:lnTo>
                      <a:pt x="30" y="150"/>
                    </a:lnTo>
                    <a:lnTo>
                      <a:pt x="30" y="30"/>
                    </a:lnTo>
                    <a:lnTo>
                      <a:pt x="32" y="18"/>
                    </a:lnTo>
                    <a:lnTo>
                      <a:pt x="38" y="8"/>
                    </a:lnTo>
                    <a:lnTo>
                      <a:pt x="48" y="2"/>
                    </a:lnTo>
                    <a:lnTo>
                      <a:pt x="60" y="0"/>
                    </a:lnTo>
                    <a:close/>
                    <a:moveTo>
                      <a:pt x="36" y="256"/>
                    </a:moveTo>
                    <a:lnTo>
                      <a:pt x="36" y="256"/>
                    </a:lnTo>
                    <a:lnTo>
                      <a:pt x="34" y="258"/>
                    </a:lnTo>
                    <a:lnTo>
                      <a:pt x="32" y="260"/>
                    </a:lnTo>
                    <a:lnTo>
                      <a:pt x="32" y="264"/>
                    </a:lnTo>
                    <a:lnTo>
                      <a:pt x="30" y="268"/>
                    </a:lnTo>
                    <a:lnTo>
                      <a:pt x="30" y="270"/>
                    </a:lnTo>
                    <a:lnTo>
                      <a:pt x="32" y="272"/>
                    </a:lnTo>
                    <a:lnTo>
                      <a:pt x="36" y="272"/>
                    </a:lnTo>
                    <a:lnTo>
                      <a:pt x="40" y="272"/>
                    </a:lnTo>
                    <a:lnTo>
                      <a:pt x="44" y="270"/>
                    </a:lnTo>
                    <a:lnTo>
                      <a:pt x="46" y="268"/>
                    </a:lnTo>
                    <a:lnTo>
                      <a:pt x="46" y="264"/>
                    </a:lnTo>
                    <a:lnTo>
                      <a:pt x="46" y="260"/>
                    </a:lnTo>
                    <a:lnTo>
                      <a:pt x="46" y="258"/>
                    </a:lnTo>
                    <a:lnTo>
                      <a:pt x="44" y="256"/>
                    </a:lnTo>
                    <a:lnTo>
                      <a:pt x="40" y="256"/>
                    </a:lnTo>
                    <a:lnTo>
                      <a:pt x="36" y="256"/>
                    </a:lnTo>
                    <a:close/>
                    <a:moveTo>
                      <a:pt x="42" y="234"/>
                    </a:moveTo>
                    <a:lnTo>
                      <a:pt x="42" y="234"/>
                    </a:lnTo>
                    <a:lnTo>
                      <a:pt x="40" y="234"/>
                    </a:lnTo>
                    <a:lnTo>
                      <a:pt x="38" y="238"/>
                    </a:lnTo>
                    <a:lnTo>
                      <a:pt x="36" y="242"/>
                    </a:lnTo>
                    <a:lnTo>
                      <a:pt x="36" y="244"/>
                    </a:lnTo>
                    <a:lnTo>
                      <a:pt x="36" y="248"/>
                    </a:lnTo>
                    <a:lnTo>
                      <a:pt x="38" y="248"/>
                    </a:lnTo>
                    <a:lnTo>
                      <a:pt x="50" y="248"/>
                    </a:lnTo>
                    <a:lnTo>
                      <a:pt x="60" y="248"/>
                    </a:lnTo>
                    <a:lnTo>
                      <a:pt x="62" y="248"/>
                    </a:lnTo>
                    <a:lnTo>
                      <a:pt x="64" y="244"/>
                    </a:lnTo>
                    <a:lnTo>
                      <a:pt x="64" y="242"/>
                    </a:lnTo>
                    <a:lnTo>
                      <a:pt x="66" y="238"/>
                    </a:lnTo>
                    <a:lnTo>
                      <a:pt x="66" y="234"/>
                    </a:lnTo>
                    <a:lnTo>
                      <a:pt x="62" y="234"/>
                    </a:lnTo>
                    <a:lnTo>
                      <a:pt x="52" y="234"/>
                    </a:lnTo>
                    <a:lnTo>
                      <a:pt x="42" y="234"/>
                    </a:lnTo>
                    <a:close/>
                    <a:moveTo>
                      <a:pt x="48" y="210"/>
                    </a:moveTo>
                    <a:lnTo>
                      <a:pt x="48" y="210"/>
                    </a:lnTo>
                    <a:lnTo>
                      <a:pt x="44" y="212"/>
                    </a:lnTo>
                    <a:lnTo>
                      <a:pt x="44" y="214"/>
                    </a:lnTo>
                    <a:lnTo>
                      <a:pt x="42" y="222"/>
                    </a:lnTo>
                    <a:lnTo>
                      <a:pt x="42" y="226"/>
                    </a:lnTo>
                    <a:lnTo>
                      <a:pt x="44" y="226"/>
                    </a:lnTo>
                    <a:lnTo>
                      <a:pt x="50" y="226"/>
                    </a:lnTo>
                    <a:lnTo>
                      <a:pt x="58" y="226"/>
                    </a:lnTo>
                    <a:lnTo>
                      <a:pt x="60" y="226"/>
                    </a:lnTo>
                    <a:lnTo>
                      <a:pt x="62" y="222"/>
                    </a:lnTo>
                    <a:lnTo>
                      <a:pt x="62" y="218"/>
                    </a:lnTo>
                    <a:lnTo>
                      <a:pt x="64" y="214"/>
                    </a:lnTo>
                    <a:lnTo>
                      <a:pt x="62" y="212"/>
                    </a:lnTo>
                    <a:lnTo>
                      <a:pt x="60" y="210"/>
                    </a:lnTo>
                    <a:lnTo>
                      <a:pt x="54" y="210"/>
                    </a:lnTo>
                    <a:lnTo>
                      <a:pt x="48" y="210"/>
                    </a:lnTo>
                    <a:close/>
                    <a:moveTo>
                      <a:pt x="58" y="256"/>
                    </a:moveTo>
                    <a:lnTo>
                      <a:pt x="58" y="256"/>
                    </a:lnTo>
                    <a:lnTo>
                      <a:pt x="56" y="258"/>
                    </a:lnTo>
                    <a:lnTo>
                      <a:pt x="54" y="260"/>
                    </a:lnTo>
                    <a:lnTo>
                      <a:pt x="52" y="268"/>
                    </a:lnTo>
                    <a:lnTo>
                      <a:pt x="52" y="270"/>
                    </a:lnTo>
                    <a:lnTo>
                      <a:pt x="56" y="272"/>
                    </a:lnTo>
                    <a:lnTo>
                      <a:pt x="60" y="272"/>
                    </a:lnTo>
                    <a:lnTo>
                      <a:pt x="64" y="272"/>
                    </a:lnTo>
                    <a:lnTo>
                      <a:pt x="66" y="270"/>
                    </a:lnTo>
                    <a:lnTo>
                      <a:pt x="68" y="268"/>
                    </a:lnTo>
                    <a:lnTo>
                      <a:pt x="68" y="264"/>
                    </a:lnTo>
                    <a:lnTo>
                      <a:pt x="68" y="260"/>
                    </a:lnTo>
                    <a:lnTo>
                      <a:pt x="68" y="258"/>
                    </a:lnTo>
                    <a:lnTo>
                      <a:pt x="66" y="256"/>
                    </a:lnTo>
                    <a:lnTo>
                      <a:pt x="62" y="256"/>
                    </a:lnTo>
                    <a:lnTo>
                      <a:pt x="58" y="256"/>
                    </a:lnTo>
                    <a:close/>
                    <a:moveTo>
                      <a:pt x="74" y="30"/>
                    </a:moveTo>
                    <a:lnTo>
                      <a:pt x="74" y="30"/>
                    </a:lnTo>
                    <a:lnTo>
                      <a:pt x="68" y="32"/>
                    </a:lnTo>
                    <a:lnTo>
                      <a:pt x="64" y="34"/>
                    </a:lnTo>
                    <a:lnTo>
                      <a:pt x="60" y="38"/>
                    </a:lnTo>
                    <a:lnTo>
                      <a:pt x="60" y="46"/>
                    </a:lnTo>
                    <a:lnTo>
                      <a:pt x="60" y="136"/>
                    </a:lnTo>
                    <a:lnTo>
                      <a:pt x="60" y="142"/>
                    </a:lnTo>
                    <a:lnTo>
                      <a:pt x="64" y="146"/>
                    </a:lnTo>
                    <a:lnTo>
                      <a:pt x="68" y="150"/>
                    </a:lnTo>
                    <a:lnTo>
                      <a:pt x="74" y="150"/>
                    </a:lnTo>
                    <a:lnTo>
                      <a:pt x="226" y="150"/>
                    </a:lnTo>
                    <a:lnTo>
                      <a:pt x="232" y="150"/>
                    </a:lnTo>
                    <a:lnTo>
                      <a:pt x="236" y="146"/>
                    </a:lnTo>
                    <a:lnTo>
                      <a:pt x="240" y="142"/>
                    </a:lnTo>
                    <a:lnTo>
                      <a:pt x="240" y="136"/>
                    </a:lnTo>
                    <a:lnTo>
                      <a:pt x="240" y="46"/>
                    </a:lnTo>
                    <a:lnTo>
                      <a:pt x="240" y="38"/>
                    </a:lnTo>
                    <a:lnTo>
                      <a:pt x="236" y="34"/>
                    </a:lnTo>
                    <a:lnTo>
                      <a:pt x="232" y="32"/>
                    </a:lnTo>
                    <a:lnTo>
                      <a:pt x="226" y="30"/>
                    </a:lnTo>
                    <a:lnTo>
                      <a:pt x="74" y="30"/>
                    </a:lnTo>
                    <a:close/>
                    <a:moveTo>
                      <a:pt x="74" y="210"/>
                    </a:moveTo>
                    <a:lnTo>
                      <a:pt x="74" y="210"/>
                    </a:lnTo>
                    <a:lnTo>
                      <a:pt x="72" y="212"/>
                    </a:lnTo>
                    <a:lnTo>
                      <a:pt x="70" y="214"/>
                    </a:lnTo>
                    <a:lnTo>
                      <a:pt x="70" y="218"/>
                    </a:lnTo>
                    <a:lnTo>
                      <a:pt x="68" y="222"/>
                    </a:lnTo>
                    <a:lnTo>
                      <a:pt x="68" y="226"/>
                    </a:lnTo>
                    <a:lnTo>
                      <a:pt x="72" y="226"/>
                    </a:lnTo>
                    <a:lnTo>
                      <a:pt x="74" y="226"/>
                    </a:lnTo>
                    <a:lnTo>
                      <a:pt x="78" y="226"/>
                    </a:lnTo>
                    <a:lnTo>
                      <a:pt x="80" y="226"/>
                    </a:lnTo>
                    <a:lnTo>
                      <a:pt x="82" y="222"/>
                    </a:lnTo>
                    <a:lnTo>
                      <a:pt x="82" y="218"/>
                    </a:lnTo>
                    <a:lnTo>
                      <a:pt x="84" y="214"/>
                    </a:lnTo>
                    <a:lnTo>
                      <a:pt x="82" y="212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4" y="210"/>
                    </a:lnTo>
                    <a:close/>
                    <a:moveTo>
                      <a:pt x="76" y="234"/>
                    </a:moveTo>
                    <a:lnTo>
                      <a:pt x="76" y="234"/>
                    </a:lnTo>
                    <a:lnTo>
                      <a:pt x="74" y="234"/>
                    </a:lnTo>
                    <a:lnTo>
                      <a:pt x="72" y="238"/>
                    </a:lnTo>
                    <a:lnTo>
                      <a:pt x="72" y="244"/>
                    </a:lnTo>
                    <a:lnTo>
                      <a:pt x="72" y="248"/>
                    </a:lnTo>
                    <a:lnTo>
                      <a:pt x="74" y="248"/>
                    </a:lnTo>
                    <a:lnTo>
                      <a:pt x="78" y="248"/>
                    </a:lnTo>
                    <a:lnTo>
                      <a:pt x="82" y="248"/>
                    </a:lnTo>
                    <a:lnTo>
                      <a:pt x="84" y="248"/>
                    </a:lnTo>
                    <a:lnTo>
                      <a:pt x="86" y="244"/>
                    </a:lnTo>
                    <a:lnTo>
                      <a:pt x="86" y="242"/>
                    </a:lnTo>
                    <a:lnTo>
                      <a:pt x="86" y="238"/>
                    </a:lnTo>
                    <a:lnTo>
                      <a:pt x="86" y="234"/>
                    </a:lnTo>
                    <a:lnTo>
                      <a:pt x="84" y="234"/>
                    </a:lnTo>
                    <a:lnTo>
                      <a:pt x="80" y="234"/>
                    </a:lnTo>
                    <a:lnTo>
                      <a:pt x="76" y="234"/>
                    </a:lnTo>
                    <a:close/>
                    <a:moveTo>
                      <a:pt x="80" y="256"/>
                    </a:moveTo>
                    <a:lnTo>
                      <a:pt x="80" y="256"/>
                    </a:lnTo>
                    <a:lnTo>
                      <a:pt x="78" y="258"/>
                    </a:lnTo>
                    <a:lnTo>
                      <a:pt x="76" y="260"/>
                    </a:lnTo>
                    <a:lnTo>
                      <a:pt x="76" y="264"/>
                    </a:lnTo>
                    <a:lnTo>
                      <a:pt x="74" y="268"/>
                    </a:lnTo>
                    <a:lnTo>
                      <a:pt x="76" y="270"/>
                    </a:lnTo>
                    <a:lnTo>
                      <a:pt x="78" y="272"/>
                    </a:lnTo>
                    <a:lnTo>
                      <a:pt x="82" y="272"/>
                    </a:lnTo>
                    <a:lnTo>
                      <a:pt x="86" y="272"/>
                    </a:lnTo>
                    <a:lnTo>
                      <a:pt x="88" y="270"/>
                    </a:lnTo>
                    <a:lnTo>
                      <a:pt x="90" y="268"/>
                    </a:lnTo>
                    <a:lnTo>
                      <a:pt x="90" y="264"/>
                    </a:lnTo>
                    <a:lnTo>
                      <a:pt x="90" y="260"/>
                    </a:lnTo>
                    <a:lnTo>
                      <a:pt x="90" y="258"/>
                    </a:lnTo>
                    <a:lnTo>
                      <a:pt x="88" y="256"/>
                    </a:lnTo>
                    <a:lnTo>
                      <a:pt x="84" y="256"/>
                    </a:lnTo>
                    <a:lnTo>
                      <a:pt x="80" y="256"/>
                    </a:lnTo>
                    <a:close/>
                    <a:moveTo>
                      <a:pt x="94" y="210"/>
                    </a:moveTo>
                    <a:lnTo>
                      <a:pt x="94" y="210"/>
                    </a:lnTo>
                    <a:lnTo>
                      <a:pt x="92" y="212"/>
                    </a:lnTo>
                    <a:lnTo>
                      <a:pt x="90" y="214"/>
                    </a:lnTo>
                    <a:lnTo>
                      <a:pt x="88" y="222"/>
                    </a:lnTo>
                    <a:lnTo>
                      <a:pt x="90" y="226"/>
                    </a:lnTo>
                    <a:lnTo>
                      <a:pt x="92" y="226"/>
                    </a:lnTo>
                    <a:lnTo>
                      <a:pt x="94" y="226"/>
                    </a:lnTo>
                    <a:lnTo>
                      <a:pt x="98" y="226"/>
                    </a:lnTo>
                    <a:lnTo>
                      <a:pt x="102" y="226"/>
                    </a:lnTo>
                    <a:lnTo>
                      <a:pt x="102" y="222"/>
                    </a:lnTo>
                    <a:lnTo>
                      <a:pt x="102" y="218"/>
                    </a:lnTo>
                    <a:lnTo>
                      <a:pt x="104" y="214"/>
                    </a:lnTo>
                    <a:lnTo>
                      <a:pt x="102" y="212"/>
                    </a:lnTo>
                    <a:lnTo>
                      <a:pt x="100" y="210"/>
                    </a:lnTo>
                    <a:lnTo>
                      <a:pt x="96" y="210"/>
                    </a:lnTo>
                    <a:lnTo>
                      <a:pt x="94" y="210"/>
                    </a:lnTo>
                    <a:close/>
                    <a:moveTo>
                      <a:pt x="98" y="234"/>
                    </a:moveTo>
                    <a:lnTo>
                      <a:pt x="98" y="234"/>
                    </a:lnTo>
                    <a:lnTo>
                      <a:pt x="94" y="234"/>
                    </a:lnTo>
                    <a:lnTo>
                      <a:pt x="94" y="238"/>
                    </a:lnTo>
                    <a:lnTo>
                      <a:pt x="94" y="242"/>
                    </a:lnTo>
                    <a:lnTo>
                      <a:pt x="92" y="244"/>
                    </a:lnTo>
                    <a:lnTo>
                      <a:pt x="94" y="248"/>
                    </a:lnTo>
                    <a:lnTo>
                      <a:pt x="96" y="248"/>
                    </a:lnTo>
                    <a:lnTo>
                      <a:pt x="100" y="248"/>
                    </a:lnTo>
                    <a:lnTo>
                      <a:pt x="104" y="248"/>
                    </a:lnTo>
                    <a:lnTo>
                      <a:pt x="106" y="248"/>
                    </a:lnTo>
                    <a:lnTo>
                      <a:pt x="108" y="244"/>
                    </a:lnTo>
                    <a:lnTo>
                      <a:pt x="108" y="242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4" y="234"/>
                    </a:lnTo>
                    <a:lnTo>
                      <a:pt x="102" y="234"/>
                    </a:lnTo>
                    <a:lnTo>
                      <a:pt x="98" y="234"/>
                    </a:lnTo>
                    <a:close/>
                    <a:moveTo>
                      <a:pt x="102" y="256"/>
                    </a:moveTo>
                    <a:lnTo>
                      <a:pt x="102" y="256"/>
                    </a:lnTo>
                    <a:lnTo>
                      <a:pt x="100" y="258"/>
                    </a:lnTo>
                    <a:lnTo>
                      <a:pt x="98" y="260"/>
                    </a:lnTo>
                    <a:lnTo>
                      <a:pt x="98" y="264"/>
                    </a:lnTo>
                    <a:lnTo>
                      <a:pt x="98" y="268"/>
                    </a:lnTo>
                    <a:lnTo>
                      <a:pt x="98" y="270"/>
                    </a:lnTo>
                    <a:lnTo>
                      <a:pt x="100" y="272"/>
                    </a:lnTo>
                    <a:lnTo>
                      <a:pt x="126" y="272"/>
                    </a:lnTo>
                    <a:lnTo>
                      <a:pt x="150" y="272"/>
                    </a:lnTo>
                    <a:lnTo>
                      <a:pt x="174" y="272"/>
                    </a:lnTo>
                    <a:lnTo>
                      <a:pt x="198" y="272"/>
                    </a:lnTo>
                    <a:lnTo>
                      <a:pt x="202" y="270"/>
                    </a:lnTo>
                    <a:lnTo>
                      <a:pt x="202" y="268"/>
                    </a:lnTo>
                    <a:lnTo>
                      <a:pt x="202" y="264"/>
                    </a:lnTo>
                    <a:lnTo>
                      <a:pt x="202" y="260"/>
                    </a:lnTo>
                    <a:lnTo>
                      <a:pt x="200" y="258"/>
                    </a:lnTo>
                    <a:lnTo>
                      <a:pt x="198" y="256"/>
                    </a:lnTo>
                    <a:lnTo>
                      <a:pt x="174" y="256"/>
                    </a:lnTo>
                    <a:lnTo>
                      <a:pt x="150" y="256"/>
                    </a:lnTo>
                    <a:lnTo>
                      <a:pt x="126" y="256"/>
                    </a:lnTo>
                    <a:lnTo>
                      <a:pt x="102" y="256"/>
                    </a:lnTo>
                    <a:close/>
                    <a:moveTo>
                      <a:pt x="114" y="210"/>
                    </a:moveTo>
                    <a:lnTo>
                      <a:pt x="114" y="210"/>
                    </a:lnTo>
                    <a:lnTo>
                      <a:pt x="110" y="212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10" y="222"/>
                    </a:lnTo>
                    <a:lnTo>
                      <a:pt x="110" y="226"/>
                    </a:lnTo>
                    <a:lnTo>
                      <a:pt x="112" y="226"/>
                    </a:lnTo>
                    <a:lnTo>
                      <a:pt x="116" y="226"/>
                    </a:lnTo>
                    <a:lnTo>
                      <a:pt x="120" y="226"/>
                    </a:lnTo>
                    <a:lnTo>
                      <a:pt x="122" y="226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2" y="212"/>
                    </a:lnTo>
                    <a:lnTo>
                      <a:pt x="120" y="210"/>
                    </a:lnTo>
                    <a:lnTo>
                      <a:pt x="116" y="210"/>
                    </a:lnTo>
                    <a:lnTo>
                      <a:pt x="114" y="210"/>
                    </a:lnTo>
                    <a:close/>
                    <a:moveTo>
                      <a:pt x="118" y="234"/>
                    </a:moveTo>
                    <a:lnTo>
                      <a:pt x="118" y="234"/>
                    </a:lnTo>
                    <a:lnTo>
                      <a:pt x="116" y="234"/>
                    </a:lnTo>
                    <a:lnTo>
                      <a:pt x="114" y="238"/>
                    </a:lnTo>
                    <a:lnTo>
                      <a:pt x="114" y="242"/>
                    </a:lnTo>
                    <a:lnTo>
                      <a:pt x="114" y="244"/>
                    </a:lnTo>
                    <a:lnTo>
                      <a:pt x="114" y="248"/>
                    </a:lnTo>
                    <a:lnTo>
                      <a:pt x="118" y="248"/>
                    </a:lnTo>
                    <a:lnTo>
                      <a:pt x="120" y="248"/>
                    </a:lnTo>
                    <a:lnTo>
                      <a:pt x="124" y="248"/>
                    </a:lnTo>
                    <a:lnTo>
                      <a:pt x="128" y="248"/>
                    </a:lnTo>
                    <a:lnTo>
                      <a:pt x="128" y="244"/>
                    </a:lnTo>
                    <a:lnTo>
                      <a:pt x="128" y="238"/>
                    </a:lnTo>
                    <a:lnTo>
                      <a:pt x="128" y="234"/>
                    </a:lnTo>
                    <a:lnTo>
                      <a:pt x="126" y="234"/>
                    </a:lnTo>
                    <a:lnTo>
                      <a:pt x="122" y="234"/>
                    </a:lnTo>
                    <a:lnTo>
                      <a:pt x="118" y="234"/>
                    </a:lnTo>
                    <a:close/>
                    <a:moveTo>
                      <a:pt x="134" y="210"/>
                    </a:moveTo>
                    <a:lnTo>
                      <a:pt x="134" y="210"/>
                    </a:lnTo>
                    <a:lnTo>
                      <a:pt x="130" y="212"/>
                    </a:lnTo>
                    <a:lnTo>
                      <a:pt x="130" y="214"/>
                    </a:lnTo>
                    <a:lnTo>
                      <a:pt x="130" y="222"/>
                    </a:lnTo>
                    <a:lnTo>
                      <a:pt x="130" y="226"/>
                    </a:lnTo>
                    <a:lnTo>
                      <a:pt x="132" y="226"/>
                    </a:lnTo>
                    <a:lnTo>
                      <a:pt x="136" y="226"/>
                    </a:lnTo>
                    <a:lnTo>
                      <a:pt x="140" y="226"/>
                    </a:lnTo>
                    <a:lnTo>
                      <a:pt x="142" y="226"/>
                    </a:lnTo>
                    <a:lnTo>
                      <a:pt x="142" y="222"/>
                    </a:lnTo>
                    <a:lnTo>
                      <a:pt x="144" y="214"/>
                    </a:lnTo>
                    <a:lnTo>
                      <a:pt x="142" y="212"/>
                    </a:lnTo>
                    <a:lnTo>
                      <a:pt x="140" y="210"/>
                    </a:lnTo>
                    <a:lnTo>
                      <a:pt x="136" y="210"/>
                    </a:lnTo>
                    <a:lnTo>
                      <a:pt x="134" y="210"/>
                    </a:lnTo>
                    <a:close/>
                    <a:moveTo>
                      <a:pt x="140" y="234"/>
                    </a:moveTo>
                    <a:lnTo>
                      <a:pt x="140" y="234"/>
                    </a:lnTo>
                    <a:lnTo>
                      <a:pt x="136" y="234"/>
                    </a:lnTo>
                    <a:lnTo>
                      <a:pt x="136" y="238"/>
                    </a:lnTo>
                    <a:lnTo>
                      <a:pt x="136" y="242"/>
                    </a:lnTo>
                    <a:lnTo>
                      <a:pt x="136" y="244"/>
                    </a:lnTo>
                    <a:lnTo>
                      <a:pt x="136" y="248"/>
                    </a:lnTo>
                    <a:lnTo>
                      <a:pt x="138" y="248"/>
                    </a:lnTo>
                    <a:lnTo>
                      <a:pt x="142" y="248"/>
                    </a:lnTo>
                    <a:lnTo>
                      <a:pt x="146" y="248"/>
                    </a:lnTo>
                    <a:lnTo>
                      <a:pt x="148" y="248"/>
                    </a:lnTo>
                    <a:lnTo>
                      <a:pt x="150" y="244"/>
                    </a:lnTo>
                    <a:lnTo>
                      <a:pt x="150" y="242"/>
                    </a:lnTo>
                    <a:lnTo>
                      <a:pt x="150" y="238"/>
                    </a:lnTo>
                    <a:lnTo>
                      <a:pt x="148" y="234"/>
                    </a:lnTo>
                    <a:lnTo>
                      <a:pt x="146" y="234"/>
                    </a:lnTo>
                    <a:lnTo>
                      <a:pt x="142" y="234"/>
                    </a:lnTo>
                    <a:lnTo>
                      <a:pt x="140" y="234"/>
                    </a:lnTo>
                    <a:close/>
                    <a:moveTo>
                      <a:pt x="154" y="210"/>
                    </a:moveTo>
                    <a:lnTo>
                      <a:pt x="154" y="210"/>
                    </a:lnTo>
                    <a:lnTo>
                      <a:pt x="150" y="212"/>
                    </a:lnTo>
                    <a:lnTo>
                      <a:pt x="150" y="214"/>
                    </a:lnTo>
                    <a:lnTo>
                      <a:pt x="150" y="218"/>
                    </a:lnTo>
                    <a:lnTo>
                      <a:pt x="150" y="222"/>
                    </a:lnTo>
                    <a:lnTo>
                      <a:pt x="150" y="226"/>
                    </a:lnTo>
                    <a:lnTo>
                      <a:pt x="154" y="226"/>
                    </a:lnTo>
                    <a:lnTo>
                      <a:pt x="156" y="226"/>
                    </a:lnTo>
                    <a:lnTo>
                      <a:pt x="160" y="226"/>
                    </a:lnTo>
                    <a:lnTo>
                      <a:pt x="162" y="226"/>
                    </a:lnTo>
                    <a:lnTo>
                      <a:pt x="164" y="222"/>
                    </a:lnTo>
                    <a:lnTo>
                      <a:pt x="164" y="218"/>
                    </a:lnTo>
                    <a:lnTo>
                      <a:pt x="164" y="214"/>
                    </a:lnTo>
                    <a:lnTo>
                      <a:pt x="162" y="212"/>
                    </a:lnTo>
                    <a:lnTo>
                      <a:pt x="160" y="210"/>
                    </a:lnTo>
                    <a:lnTo>
                      <a:pt x="156" y="210"/>
                    </a:lnTo>
                    <a:lnTo>
                      <a:pt x="154" y="210"/>
                    </a:lnTo>
                    <a:close/>
                    <a:moveTo>
                      <a:pt x="160" y="234"/>
                    </a:moveTo>
                    <a:lnTo>
                      <a:pt x="160" y="234"/>
                    </a:lnTo>
                    <a:lnTo>
                      <a:pt x="158" y="234"/>
                    </a:lnTo>
                    <a:lnTo>
                      <a:pt x="156" y="238"/>
                    </a:lnTo>
                    <a:lnTo>
                      <a:pt x="156" y="244"/>
                    </a:lnTo>
                    <a:lnTo>
                      <a:pt x="158" y="248"/>
                    </a:lnTo>
                    <a:lnTo>
                      <a:pt x="160" y="248"/>
                    </a:lnTo>
                    <a:lnTo>
                      <a:pt x="164" y="248"/>
                    </a:lnTo>
                    <a:lnTo>
                      <a:pt x="168" y="248"/>
                    </a:lnTo>
                    <a:lnTo>
                      <a:pt x="170" y="248"/>
                    </a:lnTo>
                    <a:lnTo>
                      <a:pt x="172" y="244"/>
                    </a:lnTo>
                    <a:lnTo>
                      <a:pt x="170" y="238"/>
                    </a:lnTo>
                    <a:lnTo>
                      <a:pt x="170" y="234"/>
                    </a:lnTo>
                    <a:lnTo>
                      <a:pt x="168" y="234"/>
                    </a:lnTo>
                    <a:lnTo>
                      <a:pt x="164" y="234"/>
                    </a:lnTo>
                    <a:lnTo>
                      <a:pt x="160" y="234"/>
                    </a:lnTo>
                    <a:close/>
                    <a:moveTo>
                      <a:pt x="172" y="210"/>
                    </a:moveTo>
                    <a:lnTo>
                      <a:pt x="172" y="210"/>
                    </a:lnTo>
                    <a:lnTo>
                      <a:pt x="170" y="212"/>
                    </a:lnTo>
                    <a:lnTo>
                      <a:pt x="170" y="214"/>
                    </a:lnTo>
                    <a:lnTo>
                      <a:pt x="170" y="218"/>
                    </a:lnTo>
                    <a:lnTo>
                      <a:pt x="170" y="222"/>
                    </a:lnTo>
                    <a:lnTo>
                      <a:pt x="170" y="226"/>
                    </a:lnTo>
                    <a:lnTo>
                      <a:pt x="174" y="226"/>
                    </a:lnTo>
                    <a:lnTo>
                      <a:pt x="176" y="226"/>
                    </a:lnTo>
                    <a:lnTo>
                      <a:pt x="180" y="226"/>
                    </a:lnTo>
                    <a:lnTo>
                      <a:pt x="182" y="226"/>
                    </a:lnTo>
                    <a:lnTo>
                      <a:pt x="184" y="222"/>
                    </a:lnTo>
                    <a:lnTo>
                      <a:pt x="182" y="214"/>
                    </a:lnTo>
                    <a:lnTo>
                      <a:pt x="182" y="212"/>
                    </a:lnTo>
                    <a:lnTo>
                      <a:pt x="180" y="210"/>
                    </a:lnTo>
                    <a:lnTo>
                      <a:pt x="176" y="210"/>
                    </a:lnTo>
                    <a:lnTo>
                      <a:pt x="172" y="210"/>
                    </a:lnTo>
                    <a:close/>
                    <a:moveTo>
                      <a:pt x="182" y="234"/>
                    </a:moveTo>
                    <a:lnTo>
                      <a:pt x="182" y="234"/>
                    </a:lnTo>
                    <a:lnTo>
                      <a:pt x="178" y="234"/>
                    </a:lnTo>
                    <a:lnTo>
                      <a:pt x="178" y="238"/>
                    </a:lnTo>
                    <a:lnTo>
                      <a:pt x="178" y="242"/>
                    </a:lnTo>
                    <a:lnTo>
                      <a:pt x="178" y="244"/>
                    </a:lnTo>
                    <a:lnTo>
                      <a:pt x="180" y="248"/>
                    </a:lnTo>
                    <a:lnTo>
                      <a:pt x="182" y="248"/>
                    </a:lnTo>
                    <a:lnTo>
                      <a:pt x="186" y="248"/>
                    </a:lnTo>
                    <a:lnTo>
                      <a:pt x="190" y="248"/>
                    </a:lnTo>
                    <a:lnTo>
                      <a:pt x="192" y="248"/>
                    </a:lnTo>
                    <a:lnTo>
                      <a:pt x="192" y="244"/>
                    </a:lnTo>
                    <a:lnTo>
                      <a:pt x="192" y="242"/>
                    </a:lnTo>
                    <a:lnTo>
                      <a:pt x="192" y="238"/>
                    </a:lnTo>
                    <a:lnTo>
                      <a:pt x="190" y="234"/>
                    </a:lnTo>
                    <a:lnTo>
                      <a:pt x="188" y="234"/>
                    </a:lnTo>
                    <a:lnTo>
                      <a:pt x="184" y="234"/>
                    </a:lnTo>
                    <a:lnTo>
                      <a:pt x="182" y="234"/>
                    </a:lnTo>
                    <a:close/>
                    <a:moveTo>
                      <a:pt x="192" y="210"/>
                    </a:moveTo>
                    <a:lnTo>
                      <a:pt x="192" y="210"/>
                    </a:lnTo>
                    <a:lnTo>
                      <a:pt x="190" y="212"/>
                    </a:lnTo>
                    <a:lnTo>
                      <a:pt x="190" y="214"/>
                    </a:lnTo>
                    <a:lnTo>
                      <a:pt x="190" y="218"/>
                    </a:lnTo>
                    <a:lnTo>
                      <a:pt x="190" y="222"/>
                    </a:lnTo>
                    <a:lnTo>
                      <a:pt x="192" y="226"/>
                    </a:lnTo>
                    <a:lnTo>
                      <a:pt x="194" y="226"/>
                    </a:lnTo>
                    <a:lnTo>
                      <a:pt x="198" y="226"/>
                    </a:lnTo>
                    <a:lnTo>
                      <a:pt x="200" y="226"/>
                    </a:lnTo>
                    <a:lnTo>
                      <a:pt x="204" y="226"/>
                    </a:lnTo>
                    <a:lnTo>
                      <a:pt x="204" y="222"/>
                    </a:lnTo>
                    <a:lnTo>
                      <a:pt x="204" y="214"/>
                    </a:lnTo>
                    <a:lnTo>
                      <a:pt x="202" y="212"/>
                    </a:lnTo>
                    <a:lnTo>
                      <a:pt x="200" y="210"/>
                    </a:lnTo>
                    <a:lnTo>
                      <a:pt x="196" y="210"/>
                    </a:lnTo>
                    <a:lnTo>
                      <a:pt x="192" y="210"/>
                    </a:lnTo>
                    <a:close/>
                    <a:moveTo>
                      <a:pt x="202" y="234"/>
                    </a:moveTo>
                    <a:lnTo>
                      <a:pt x="202" y="234"/>
                    </a:lnTo>
                    <a:lnTo>
                      <a:pt x="200" y="234"/>
                    </a:lnTo>
                    <a:lnTo>
                      <a:pt x="198" y="238"/>
                    </a:lnTo>
                    <a:lnTo>
                      <a:pt x="200" y="242"/>
                    </a:lnTo>
                    <a:lnTo>
                      <a:pt x="200" y="244"/>
                    </a:lnTo>
                    <a:lnTo>
                      <a:pt x="200" y="248"/>
                    </a:lnTo>
                    <a:lnTo>
                      <a:pt x="204" y="248"/>
                    </a:lnTo>
                    <a:lnTo>
                      <a:pt x="208" y="248"/>
                    </a:lnTo>
                    <a:lnTo>
                      <a:pt x="210" y="248"/>
                    </a:lnTo>
                    <a:lnTo>
                      <a:pt x="214" y="248"/>
                    </a:lnTo>
                    <a:lnTo>
                      <a:pt x="214" y="244"/>
                    </a:lnTo>
                    <a:lnTo>
                      <a:pt x="214" y="242"/>
                    </a:lnTo>
                    <a:lnTo>
                      <a:pt x="212" y="238"/>
                    </a:lnTo>
                    <a:lnTo>
                      <a:pt x="212" y="234"/>
                    </a:lnTo>
                    <a:lnTo>
                      <a:pt x="208" y="234"/>
                    </a:lnTo>
                    <a:lnTo>
                      <a:pt x="206" y="234"/>
                    </a:lnTo>
                    <a:lnTo>
                      <a:pt x="202" y="234"/>
                    </a:lnTo>
                    <a:close/>
                    <a:moveTo>
                      <a:pt x="212" y="256"/>
                    </a:moveTo>
                    <a:lnTo>
                      <a:pt x="212" y="256"/>
                    </a:lnTo>
                    <a:lnTo>
                      <a:pt x="210" y="258"/>
                    </a:lnTo>
                    <a:lnTo>
                      <a:pt x="208" y="260"/>
                    </a:lnTo>
                    <a:lnTo>
                      <a:pt x="208" y="264"/>
                    </a:lnTo>
                    <a:lnTo>
                      <a:pt x="210" y="268"/>
                    </a:lnTo>
                    <a:lnTo>
                      <a:pt x="210" y="270"/>
                    </a:lnTo>
                    <a:lnTo>
                      <a:pt x="214" y="272"/>
                    </a:lnTo>
                    <a:lnTo>
                      <a:pt x="218" y="272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24" y="268"/>
                    </a:lnTo>
                    <a:lnTo>
                      <a:pt x="224" y="264"/>
                    </a:lnTo>
                    <a:lnTo>
                      <a:pt x="224" y="260"/>
                    </a:lnTo>
                    <a:lnTo>
                      <a:pt x="222" y="258"/>
                    </a:lnTo>
                    <a:lnTo>
                      <a:pt x="220" y="256"/>
                    </a:lnTo>
                    <a:lnTo>
                      <a:pt x="216" y="256"/>
                    </a:lnTo>
                    <a:lnTo>
                      <a:pt x="212" y="256"/>
                    </a:lnTo>
                    <a:close/>
                    <a:moveTo>
                      <a:pt x="212" y="210"/>
                    </a:moveTo>
                    <a:lnTo>
                      <a:pt x="212" y="210"/>
                    </a:lnTo>
                    <a:lnTo>
                      <a:pt x="210" y="212"/>
                    </a:lnTo>
                    <a:lnTo>
                      <a:pt x="210" y="214"/>
                    </a:lnTo>
                    <a:lnTo>
                      <a:pt x="210" y="218"/>
                    </a:lnTo>
                    <a:lnTo>
                      <a:pt x="210" y="222"/>
                    </a:lnTo>
                    <a:lnTo>
                      <a:pt x="212" y="226"/>
                    </a:lnTo>
                    <a:lnTo>
                      <a:pt x="214" y="226"/>
                    </a:lnTo>
                    <a:lnTo>
                      <a:pt x="218" y="226"/>
                    </a:lnTo>
                    <a:lnTo>
                      <a:pt x="222" y="226"/>
                    </a:lnTo>
                    <a:lnTo>
                      <a:pt x="224" y="226"/>
                    </a:lnTo>
                    <a:lnTo>
                      <a:pt x="224" y="222"/>
                    </a:lnTo>
                    <a:lnTo>
                      <a:pt x="224" y="218"/>
                    </a:lnTo>
                    <a:lnTo>
                      <a:pt x="222" y="214"/>
                    </a:lnTo>
                    <a:lnTo>
                      <a:pt x="222" y="212"/>
                    </a:lnTo>
                    <a:lnTo>
                      <a:pt x="218" y="210"/>
                    </a:lnTo>
                    <a:lnTo>
                      <a:pt x="216" y="210"/>
                    </a:lnTo>
                    <a:lnTo>
                      <a:pt x="212" y="210"/>
                    </a:lnTo>
                    <a:close/>
                    <a:moveTo>
                      <a:pt x="222" y="234"/>
                    </a:moveTo>
                    <a:lnTo>
                      <a:pt x="222" y="234"/>
                    </a:lnTo>
                    <a:lnTo>
                      <a:pt x="220" y="234"/>
                    </a:lnTo>
                    <a:lnTo>
                      <a:pt x="220" y="238"/>
                    </a:lnTo>
                    <a:lnTo>
                      <a:pt x="222" y="244"/>
                    </a:lnTo>
                    <a:lnTo>
                      <a:pt x="222" y="248"/>
                    </a:lnTo>
                    <a:lnTo>
                      <a:pt x="226" y="248"/>
                    </a:lnTo>
                    <a:lnTo>
                      <a:pt x="228" y="248"/>
                    </a:lnTo>
                    <a:lnTo>
                      <a:pt x="232" y="248"/>
                    </a:lnTo>
                    <a:lnTo>
                      <a:pt x="234" y="248"/>
                    </a:lnTo>
                    <a:lnTo>
                      <a:pt x="236" y="244"/>
                    </a:lnTo>
                    <a:lnTo>
                      <a:pt x="234" y="242"/>
                    </a:lnTo>
                    <a:lnTo>
                      <a:pt x="234" y="238"/>
                    </a:lnTo>
                    <a:lnTo>
                      <a:pt x="232" y="234"/>
                    </a:lnTo>
                    <a:lnTo>
                      <a:pt x="230" y="234"/>
                    </a:lnTo>
                    <a:lnTo>
                      <a:pt x="226" y="234"/>
                    </a:lnTo>
                    <a:lnTo>
                      <a:pt x="222" y="234"/>
                    </a:lnTo>
                    <a:close/>
                    <a:moveTo>
                      <a:pt x="232" y="210"/>
                    </a:moveTo>
                    <a:lnTo>
                      <a:pt x="232" y="210"/>
                    </a:lnTo>
                    <a:lnTo>
                      <a:pt x="230" y="212"/>
                    </a:lnTo>
                    <a:lnTo>
                      <a:pt x="230" y="214"/>
                    </a:lnTo>
                    <a:lnTo>
                      <a:pt x="230" y="218"/>
                    </a:lnTo>
                    <a:lnTo>
                      <a:pt x="232" y="222"/>
                    </a:lnTo>
                    <a:lnTo>
                      <a:pt x="232" y="226"/>
                    </a:lnTo>
                    <a:lnTo>
                      <a:pt x="236" y="226"/>
                    </a:lnTo>
                    <a:lnTo>
                      <a:pt x="246" y="226"/>
                    </a:lnTo>
                    <a:lnTo>
                      <a:pt x="256" y="226"/>
                    </a:lnTo>
                    <a:lnTo>
                      <a:pt x="258" y="226"/>
                    </a:lnTo>
                    <a:lnTo>
                      <a:pt x="258" y="222"/>
                    </a:lnTo>
                    <a:lnTo>
                      <a:pt x="258" y="218"/>
                    </a:lnTo>
                    <a:lnTo>
                      <a:pt x="256" y="214"/>
                    </a:lnTo>
                    <a:lnTo>
                      <a:pt x="254" y="212"/>
                    </a:lnTo>
                    <a:lnTo>
                      <a:pt x="252" y="210"/>
                    </a:lnTo>
                    <a:lnTo>
                      <a:pt x="242" y="210"/>
                    </a:lnTo>
                    <a:lnTo>
                      <a:pt x="232" y="210"/>
                    </a:lnTo>
                    <a:close/>
                    <a:moveTo>
                      <a:pt x="234" y="256"/>
                    </a:moveTo>
                    <a:lnTo>
                      <a:pt x="234" y="256"/>
                    </a:lnTo>
                    <a:lnTo>
                      <a:pt x="232" y="258"/>
                    </a:lnTo>
                    <a:lnTo>
                      <a:pt x="230" y="260"/>
                    </a:lnTo>
                    <a:lnTo>
                      <a:pt x="232" y="268"/>
                    </a:lnTo>
                    <a:lnTo>
                      <a:pt x="234" y="270"/>
                    </a:lnTo>
                    <a:lnTo>
                      <a:pt x="236" y="272"/>
                    </a:lnTo>
                    <a:lnTo>
                      <a:pt x="240" y="272"/>
                    </a:lnTo>
                    <a:lnTo>
                      <a:pt x="244" y="272"/>
                    </a:lnTo>
                    <a:lnTo>
                      <a:pt x="246" y="270"/>
                    </a:lnTo>
                    <a:lnTo>
                      <a:pt x="246" y="268"/>
                    </a:lnTo>
                    <a:lnTo>
                      <a:pt x="246" y="264"/>
                    </a:lnTo>
                    <a:lnTo>
                      <a:pt x="246" y="260"/>
                    </a:lnTo>
                    <a:lnTo>
                      <a:pt x="244" y="258"/>
                    </a:lnTo>
                    <a:lnTo>
                      <a:pt x="240" y="256"/>
                    </a:lnTo>
                    <a:lnTo>
                      <a:pt x="238" y="256"/>
                    </a:lnTo>
                    <a:lnTo>
                      <a:pt x="234" y="256"/>
                    </a:lnTo>
                    <a:close/>
                    <a:moveTo>
                      <a:pt x="244" y="234"/>
                    </a:moveTo>
                    <a:lnTo>
                      <a:pt x="244" y="234"/>
                    </a:lnTo>
                    <a:lnTo>
                      <a:pt x="242" y="234"/>
                    </a:lnTo>
                    <a:lnTo>
                      <a:pt x="240" y="238"/>
                    </a:lnTo>
                    <a:lnTo>
                      <a:pt x="242" y="242"/>
                    </a:lnTo>
                    <a:lnTo>
                      <a:pt x="242" y="244"/>
                    </a:lnTo>
                    <a:lnTo>
                      <a:pt x="244" y="248"/>
                    </a:lnTo>
                    <a:lnTo>
                      <a:pt x="246" y="248"/>
                    </a:lnTo>
                    <a:lnTo>
                      <a:pt x="254" y="248"/>
                    </a:lnTo>
                    <a:lnTo>
                      <a:pt x="260" y="248"/>
                    </a:lnTo>
                    <a:lnTo>
                      <a:pt x="264" y="248"/>
                    </a:lnTo>
                    <a:lnTo>
                      <a:pt x="264" y="244"/>
                    </a:lnTo>
                    <a:lnTo>
                      <a:pt x="262" y="242"/>
                    </a:lnTo>
                    <a:lnTo>
                      <a:pt x="262" y="238"/>
                    </a:lnTo>
                    <a:lnTo>
                      <a:pt x="260" y="234"/>
                    </a:lnTo>
                    <a:lnTo>
                      <a:pt x="258" y="234"/>
                    </a:lnTo>
                    <a:lnTo>
                      <a:pt x="250" y="234"/>
                    </a:lnTo>
                    <a:lnTo>
                      <a:pt x="244" y="234"/>
                    </a:lnTo>
                    <a:close/>
                    <a:moveTo>
                      <a:pt x="256" y="256"/>
                    </a:moveTo>
                    <a:lnTo>
                      <a:pt x="256" y="256"/>
                    </a:lnTo>
                    <a:lnTo>
                      <a:pt x="252" y="258"/>
                    </a:lnTo>
                    <a:lnTo>
                      <a:pt x="252" y="260"/>
                    </a:lnTo>
                    <a:lnTo>
                      <a:pt x="254" y="264"/>
                    </a:lnTo>
                    <a:lnTo>
                      <a:pt x="254" y="268"/>
                    </a:lnTo>
                    <a:lnTo>
                      <a:pt x="256" y="270"/>
                    </a:lnTo>
                    <a:lnTo>
                      <a:pt x="260" y="272"/>
                    </a:lnTo>
                    <a:lnTo>
                      <a:pt x="262" y="272"/>
                    </a:lnTo>
                    <a:lnTo>
                      <a:pt x="266" y="272"/>
                    </a:lnTo>
                    <a:lnTo>
                      <a:pt x="270" y="270"/>
                    </a:lnTo>
                    <a:lnTo>
                      <a:pt x="270" y="268"/>
                    </a:lnTo>
                    <a:lnTo>
                      <a:pt x="268" y="264"/>
                    </a:lnTo>
                    <a:lnTo>
                      <a:pt x="268" y="260"/>
                    </a:lnTo>
                    <a:lnTo>
                      <a:pt x="266" y="258"/>
                    </a:lnTo>
                    <a:lnTo>
                      <a:pt x="262" y="256"/>
                    </a:lnTo>
                    <a:lnTo>
                      <a:pt x="260" y="256"/>
                    </a:lnTo>
                    <a:lnTo>
                      <a:pt x="256" y="256"/>
                    </a:lnTo>
                    <a:close/>
                  </a:path>
                </a:pathLst>
              </a:custGeom>
              <a:solidFill>
                <a:srgbClr val="0066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7" name="TextBox 12"/>
            <p:cNvSpPr txBox="1">
              <a:spLocks noChangeArrowheads="1"/>
            </p:cNvSpPr>
            <p:nvPr/>
          </p:nvSpPr>
          <p:spPr bwMode="auto">
            <a:xfrm>
              <a:off x="7755910" y="3677186"/>
              <a:ext cx="848538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ko-KR" altLang="en-US" sz="900" b="1" spc="-50" dirty="0" err="1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키오스크</a:t>
              </a:r>
              <a:endParaRPr kumimoji="0" lang="en-US" altLang="ko-KR" sz="9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ko-KR" altLang="en-US" sz="900" b="1" spc="-50" dirty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미디어보드</a:t>
              </a:r>
              <a:endParaRPr kumimoji="0" lang="en-US" altLang="ko-KR" sz="9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ko-KR" altLang="en-US" sz="900" b="1" spc="-5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휴대단말기</a:t>
              </a:r>
            </a:p>
          </p:txBody>
        </p:sp>
        <p:sp>
          <p:nvSpPr>
            <p:cNvPr id="98" name="모서리가 둥근 직사각형 97"/>
            <p:cNvSpPr/>
            <p:nvPr/>
          </p:nvSpPr>
          <p:spPr bwMode="auto">
            <a:xfrm>
              <a:off x="7121425" y="3418858"/>
              <a:ext cx="1515600" cy="1024487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9" name="Freeform 1890"/>
            <p:cNvSpPr>
              <a:spLocks noEditPoints="1"/>
            </p:cNvSpPr>
            <p:nvPr/>
          </p:nvSpPr>
          <p:spPr bwMode="auto">
            <a:xfrm>
              <a:off x="7179342" y="2134183"/>
              <a:ext cx="529072" cy="591926"/>
            </a:xfrm>
            <a:custGeom>
              <a:avLst/>
              <a:gdLst>
                <a:gd name="T0" fmla="*/ 2147483647 w 699"/>
                <a:gd name="T1" fmla="*/ 2147483647 h 699"/>
                <a:gd name="T2" fmla="*/ 2147483647 w 699"/>
                <a:gd name="T3" fmla="*/ 2147483647 h 699"/>
                <a:gd name="T4" fmla="*/ 2147483647 w 699"/>
                <a:gd name="T5" fmla="*/ 2147483647 h 699"/>
                <a:gd name="T6" fmla="*/ 2147483647 w 699"/>
                <a:gd name="T7" fmla="*/ 2147483647 h 699"/>
                <a:gd name="T8" fmla="*/ 2147483647 w 699"/>
                <a:gd name="T9" fmla="*/ 2147483647 h 699"/>
                <a:gd name="T10" fmla="*/ 2147483647 w 699"/>
                <a:gd name="T11" fmla="*/ 2147483647 h 699"/>
                <a:gd name="T12" fmla="*/ 2147483647 w 699"/>
                <a:gd name="T13" fmla="*/ 2147483647 h 699"/>
                <a:gd name="T14" fmla="*/ 2147483647 w 699"/>
                <a:gd name="T15" fmla="*/ 2147483647 h 699"/>
                <a:gd name="T16" fmla="*/ 2147483647 w 699"/>
                <a:gd name="T17" fmla="*/ 2147483647 h 699"/>
                <a:gd name="T18" fmla="*/ 2147483647 w 699"/>
                <a:gd name="T19" fmla="*/ 2147483647 h 699"/>
                <a:gd name="T20" fmla="*/ 2147483647 w 699"/>
                <a:gd name="T21" fmla="*/ 2147483647 h 699"/>
                <a:gd name="T22" fmla="*/ 2147483647 w 699"/>
                <a:gd name="T23" fmla="*/ 2147483647 h 699"/>
                <a:gd name="T24" fmla="*/ 2147483647 w 699"/>
                <a:gd name="T25" fmla="*/ 2147483647 h 699"/>
                <a:gd name="T26" fmla="*/ 2147483647 w 699"/>
                <a:gd name="T27" fmla="*/ 2147483647 h 699"/>
                <a:gd name="T28" fmla="*/ 0 w 699"/>
                <a:gd name="T29" fmla="*/ 2147483647 h 699"/>
                <a:gd name="T30" fmla="*/ 2147483647 w 699"/>
                <a:gd name="T31" fmla="*/ 2147483647 h 699"/>
                <a:gd name="T32" fmla="*/ 2147483647 w 699"/>
                <a:gd name="T33" fmla="*/ 2147483647 h 699"/>
                <a:gd name="T34" fmla="*/ 2147483647 w 699"/>
                <a:gd name="T35" fmla="*/ 2147483647 h 699"/>
                <a:gd name="T36" fmla="*/ 2147483647 w 699"/>
                <a:gd name="T37" fmla="*/ 2147483647 h 699"/>
                <a:gd name="T38" fmla="*/ 2147483647 w 699"/>
                <a:gd name="T39" fmla="*/ 0 h 699"/>
                <a:gd name="T40" fmla="*/ 2147483647 w 699"/>
                <a:gd name="T41" fmla="*/ 2147483647 h 699"/>
                <a:gd name="T42" fmla="*/ 2147483647 w 699"/>
                <a:gd name="T43" fmla="*/ 2147483647 h 699"/>
                <a:gd name="T44" fmla="*/ 2147483647 w 699"/>
                <a:gd name="T45" fmla="*/ 2147483647 h 699"/>
                <a:gd name="T46" fmla="*/ 2147483647 w 699"/>
                <a:gd name="T47" fmla="*/ 2147483647 h 699"/>
                <a:gd name="T48" fmla="*/ 2147483647 w 699"/>
                <a:gd name="T49" fmla="*/ 2147483647 h 699"/>
                <a:gd name="T50" fmla="*/ 2147483647 w 699"/>
                <a:gd name="T51" fmla="*/ 2147483647 h 699"/>
                <a:gd name="T52" fmla="*/ 2147483647 w 699"/>
                <a:gd name="T53" fmla="*/ 2147483647 h 699"/>
                <a:gd name="T54" fmla="*/ 2147483647 w 699"/>
                <a:gd name="T55" fmla="*/ 2147483647 h 699"/>
                <a:gd name="T56" fmla="*/ 2147483647 w 699"/>
                <a:gd name="T57" fmla="*/ 2147483647 h 699"/>
                <a:gd name="T58" fmla="*/ 2147483647 w 699"/>
                <a:gd name="T59" fmla="*/ 2147483647 h 699"/>
                <a:gd name="T60" fmla="*/ 2147483647 w 699"/>
                <a:gd name="T61" fmla="*/ 2147483647 h 699"/>
                <a:gd name="T62" fmla="*/ 2147483647 w 699"/>
                <a:gd name="T63" fmla="*/ 2147483647 h 699"/>
                <a:gd name="T64" fmla="*/ 2147483647 w 699"/>
                <a:gd name="T65" fmla="*/ 2147483647 h 699"/>
                <a:gd name="T66" fmla="*/ 2147483647 w 699"/>
                <a:gd name="T67" fmla="*/ 2147483647 h 699"/>
                <a:gd name="T68" fmla="*/ 2147483647 w 699"/>
                <a:gd name="T69" fmla="*/ 2147483647 h 699"/>
                <a:gd name="T70" fmla="*/ 2147483647 w 699"/>
                <a:gd name="T71" fmla="*/ 2147483647 h 699"/>
                <a:gd name="T72" fmla="*/ 2147483647 w 699"/>
                <a:gd name="T73" fmla="*/ 2147483647 h 699"/>
                <a:gd name="T74" fmla="*/ 2147483647 w 699"/>
                <a:gd name="T75" fmla="*/ 2147483647 h 699"/>
                <a:gd name="T76" fmla="*/ 2147483647 w 699"/>
                <a:gd name="T77" fmla="*/ 2147483647 h 699"/>
                <a:gd name="T78" fmla="*/ 2147483647 w 699"/>
                <a:gd name="T79" fmla="*/ 2147483647 h 699"/>
                <a:gd name="T80" fmla="*/ 2147483647 w 699"/>
                <a:gd name="T81" fmla="*/ 2147483647 h 699"/>
                <a:gd name="T82" fmla="*/ 2147483647 w 699"/>
                <a:gd name="T83" fmla="*/ 2147483647 h 699"/>
                <a:gd name="T84" fmla="*/ 2147483647 w 699"/>
                <a:gd name="T85" fmla="*/ 2147483647 h 699"/>
                <a:gd name="T86" fmla="*/ 2147483647 w 699"/>
                <a:gd name="T87" fmla="*/ 2147483647 h 699"/>
                <a:gd name="T88" fmla="*/ 2147483647 w 699"/>
                <a:gd name="T89" fmla="*/ 2147483647 h 699"/>
                <a:gd name="T90" fmla="*/ 2147483647 w 699"/>
                <a:gd name="T91" fmla="*/ 2147483647 h 699"/>
                <a:gd name="T92" fmla="*/ 2147483647 w 699"/>
                <a:gd name="T93" fmla="*/ 2147483647 h 699"/>
                <a:gd name="T94" fmla="*/ 2147483647 w 699"/>
                <a:gd name="T95" fmla="*/ 2147483647 h 699"/>
                <a:gd name="T96" fmla="*/ 2147483647 w 699"/>
                <a:gd name="T97" fmla="*/ 2147483647 h 699"/>
                <a:gd name="T98" fmla="*/ 2147483647 w 699"/>
                <a:gd name="T99" fmla="*/ 2147483647 h 69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99"/>
                <a:gd name="T151" fmla="*/ 0 h 699"/>
                <a:gd name="T152" fmla="*/ 699 w 699"/>
                <a:gd name="T153" fmla="*/ 699 h 69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99" h="699">
                  <a:moveTo>
                    <a:pt x="501" y="28"/>
                  </a:moveTo>
                  <a:lnTo>
                    <a:pt x="501" y="28"/>
                  </a:lnTo>
                  <a:lnTo>
                    <a:pt x="534" y="44"/>
                  </a:lnTo>
                  <a:lnTo>
                    <a:pt x="561" y="66"/>
                  </a:lnTo>
                  <a:lnTo>
                    <a:pt x="589" y="83"/>
                  </a:lnTo>
                  <a:lnTo>
                    <a:pt x="611" y="110"/>
                  </a:lnTo>
                  <a:lnTo>
                    <a:pt x="649" y="160"/>
                  </a:lnTo>
                  <a:lnTo>
                    <a:pt x="677" y="220"/>
                  </a:lnTo>
                  <a:lnTo>
                    <a:pt x="693" y="286"/>
                  </a:lnTo>
                  <a:lnTo>
                    <a:pt x="699" y="352"/>
                  </a:lnTo>
                  <a:lnTo>
                    <a:pt x="693" y="418"/>
                  </a:lnTo>
                  <a:lnTo>
                    <a:pt x="677" y="479"/>
                  </a:lnTo>
                  <a:lnTo>
                    <a:pt x="649" y="539"/>
                  </a:lnTo>
                  <a:lnTo>
                    <a:pt x="611" y="594"/>
                  </a:lnTo>
                  <a:lnTo>
                    <a:pt x="567" y="633"/>
                  </a:lnTo>
                  <a:lnTo>
                    <a:pt x="545" y="649"/>
                  </a:lnTo>
                  <a:lnTo>
                    <a:pt x="517" y="666"/>
                  </a:lnTo>
                  <a:lnTo>
                    <a:pt x="473" y="682"/>
                  </a:lnTo>
                  <a:lnTo>
                    <a:pt x="435" y="693"/>
                  </a:lnTo>
                  <a:lnTo>
                    <a:pt x="396" y="699"/>
                  </a:lnTo>
                  <a:lnTo>
                    <a:pt x="352" y="699"/>
                  </a:lnTo>
                  <a:lnTo>
                    <a:pt x="314" y="699"/>
                  </a:lnTo>
                  <a:lnTo>
                    <a:pt x="275" y="693"/>
                  </a:lnTo>
                  <a:lnTo>
                    <a:pt x="237" y="682"/>
                  </a:lnTo>
                  <a:lnTo>
                    <a:pt x="204" y="671"/>
                  </a:lnTo>
                  <a:lnTo>
                    <a:pt x="171" y="655"/>
                  </a:lnTo>
                  <a:lnTo>
                    <a:pt x="143" y="638"/>
                  </a:lnTo>
                  <a:lnTo>
                    <a:pt x="116" y="616"/>
                  </a:lnTo>
                  <a:lnTo>
                    <a:pt x="94" y="594"/>
                  </a:lnTo>
                  <a:lnTo>
                    <a:pt x="50" y="539"/>
                  </a:lnTo>
                  <a:lnTo>
                    <a:pt x="22" y="479"/>
                  </a:lnTo>
                  <a:lnTo>
                    <a:pt x="6" y="413"/>
                  </a:lnTo>
                  <a:lnTo>
                    <a:pt x="0" y="352"/>
                  </a:lnTo>
                  <a:lnTo>
                    <a:pt x="6" y="286"/>
                  </a:lnTo>
                  <a:lnTo>
                    <a:pt x="22" y="220"/>
                  </a:lnTo>
                  <a:lnTo>
                    <a:pt x="50" y="160"/>
                  </a:lnTo>
                  <a:lnTo>
                    <a:pt x="88" y="110"/>
                  </a:lnTo>
                  <a:lnTo>
                    <a:pt x="138" y="66"/>
                  </a:lnTo>
                  <a:lnTo>
                    <a:pt x="160" y="50"/>
                  </a:lnTo>
                  <a:lnTo>
                    <a:pt x="187" y="39"/>
                  </a:lnTo>
                  <a:lnTo>
                    <a:pt x="231" y="17"/>
                  </a:lnTo>
                  <a:lnTo>
                    <a:pt x="270" y="6"/>
                  </a:lnTo>
                  <a:lnTo>
                    <a:pt x="308" y="0"/>
                  </a:lnTo>
                  <a:lnTo>
                    <a:pt x="352" y="0"/>
                  </a:lnTo>
                  <a:lnTo>
                    <a:pt x="391" y="0"/>
                  </a:lnTo>
                  <a:lnTo>
                    <a:pt x="429" y="6"/>
                  </a:lnTo>
                  <a:lnTo>
                    <a:pt x="468" y="17"/>
                  </a:lnTo>
                  <a:lnTo>
                    <a:pt x="501" y="28"/>
                  </a:lnTo>
                  <a:close/>
                  <a:moveTo>
                    <a:pt x="220" y="77"/>
                  </a:moveTo>
                  <a:lnTo>
                    <a:pt x="220" y="77"/>
                  </a:lnTo>
                  <a:lnTo>
                    <a:pt x="171" y="105"/>
                  </a:lnTo>
                  <a:lnTo>
                    <a:pt x="127" y="143"/>
                  </a:lnTo>
                  <a:lnTo>
                    <a:pt x="94" y="187"/>
                  </a:lnTo>
                  <a:lnTo>
                    <a:pt x="72" y="242"/>
                  </a:lnTo>
                  <a:lnTo>
                    <a:pt x="55" y="297"/>
                  </a:lnTo>
                  <a:lnTo>
                    <a:pt x="50" y="352"/>
                  </a:lnTo>
                  <a:lnTo>
                    <a:pt x="55" y="407"/>
                  </a:lnTo>
                  <a:lnTo>
                    <a:pt x="72" y="462"/>
                  </a:lnTo>
                  <a:lnTo>
                    <a:pt x="94" y="512"/>
                  </a:lnTo>
                  <a:lnTo>
                    <a:pt x="127" y="556"/>
                  </a:lnTo>
                  <a:lnTo>
                    <a:pt x="165" y="594"/>
                  </a:lnTo>
                  <a:lnTo>
                    <a:pt x="209" y="616"/>
                  </a:lnTo>
                  <a:lnTo>
                    <a:pt x="248" y="633"/>
                  </a:lnTo>
                  <a:lnTo>
                    <a:pt x="281" y="644"/>
                  </a:lnTo>
                  <a:lnTo>
                    <a:pt x="314" y="649"/>
                  </a:lnTo>
                  <a:lnTo>
                    <a:pt x="352" y="649"/>
                  </a:lnTo>
                  <a:lnTo>
                    <a:pt x="418" y="644"/>
                  </a:lnTo>
                  <a:lnTo>
                    <a:pt x="451" y="638"/>
                  </a:lnTo>
                  <a:lnTo>
                    <a:pt x="479" y="627"/>
                  </a:lnTo>
                  <a:lnTo>
                    <a:pt x="528" y="594"/>
                  </a:lnTo>
                  <a:lnTo>
                    <a:pt x="572" y="556"/>
                  </a:lnTo>
                  <a:lnTo>
                    <a:pt x="605" y="512"/>
                  </a:lnTo>
                  <a:lnTo>
                    <a:pt x="627" y="462"/>
                  </a:lnTo>
                  <a:lnTo>
                    <a:pt x="644" y="407"/>
                  </a:lnTo>
                  <a:lnTo>
                    <a:pt x="649" y="352"/>
                  </a:lnTo>
                  <a:lnTo>
                    <a:pt x="644" y="292"/>
                  </a:lnTo>
                  <a:lnTo>
                    <a:pt x="633" y="242"/>
                  </a:lnTo>
                  <a:lnTo>
                    <a:pt x="605" y="193"/>
                  </a:lnTo>
                  <a:lnTo>
                    <a:pt x="572" y="143"/>
                  </a:lnTo>
                  <a:lnTo>
                    <a:pt x="556" y="127"/>
                  </a:lnTo>
                  <a:lnTo>
                    <a:pt x="534" y="105"/>
                  </a:lnTo>
                  <a:lnTo>
                    <a:pt x="479" y="77"/>
                  </a:lnTo>
                  <a:lnTo>
                    <a:pt x="451" y="66"/>
                  </a:lnTo>
                  <a:lnTo>
                    <a:pt x="418" y="61"/>
                  </a:lnTo>
                  <a:lnTo>
                    <a:pt x="352" y="55"/>
                  </a:lnTo>
                  <a:lnTo>
                    <a:pt x="281" y="61"/>
                  </a:lnTo>
                  <a:lnTo>
                    <a:pt x="253" y="66"/>
                  </a:lnTo>
                  <a:lnTo>
                    <a:pt x="220" y="77"/>
                  </a:lnTo>
                  <a:close/>
                  <a:moveTo>
                    <a:pt x="77" y="336"/>
                  </a:moveTo>
                  <a:lnTo>
                    <a:pt x="160" y="336"/>
                  </a:lnTo>
                  <a:lnTo>
                    <a:pt x="160" y="358"/>
                  </a:lnTo>
                  <a:lnTo>
                    <a:pt x="77" y="358"/>
                  </a:lnTo>
                  <a:lnTo>
                    <a:pt x="77" y="336"/>
                  </a:lnTo>
                  <a:close/>
                  <a:moveTo>
                    <a:pt x="341" y="336"/>
                  </a:moveTo>
                  <a:lnTo>
                    <a:pt x="517" y="165"/>
                  </a:lnTo>
                  <a:lnTo>
                    <a:pt x="539" y="165"/>
                  </a:lnTo>
                  <a:lnTo>
                    <a:pt x="534" y="187"/>
                  </a:lnTo>
                  <a:lnTo>
                    <a:pt x="336" y="374"/>
                  </a:lnTo>
                  <a:lnTo>
                    <a:pt x="237" y="264"/>
                  </a:lnTo>
                  <a:lnTo>
                    <a:pt x="226" y="237"/>
                  </a:lnTo>
                  <a:lnTo>
                    <a:pt x="259" y="242"/>
                  </a:lnTo>
                  <a:lnTo>
                    <a:pt x="341" y="336"/>
                  </a:lnTo>
                  <a:close/>
                  <a:moveTo>
                    <a:pt x="363" y="83"/>
                  </a:moveTo>
                  <a:lnTo>
                    <a:pt x="363" y="165"/>
                  </a:lnTo>
                  <a:lnTo>
                    <a:pt x="336" y="165"/>
                  </a:lnTo>
                  <a:lnTo>
                    <a:pt x="336" y="83"/>
                  </a:lnTo>
                  <a:lnTo>
                    <a:pt x="363" y="83"/>
                  </a:lnTo>
                  <a:close/>
                  <a:moveTo>
                    <a:pt x="363" y="534"/>
                  </a:moveTo>
                  <a:lnTo>
                    <a:pt x="363" y="611"/>
                  </a:lnTo>
                  <a:lnTo>
                    <a:pt x="336" y="611"/>
                  </a:lnTo>
                  <a:lnTo>
                    <a:pt x="336" y="534"/>
                  </a:lnTo>
                  <a:lnTo>
                    <a:pt x="363" y="534"/>
                  </a:lnTo>
                  <a:close/>
                  <a:moveTo>
                    <a:pt x="539" y="336"/>
                  </a:moveTo>
                  <a:lnTo>
                    <a:pt x="616" y="336"/>
                  </a:lnTo>
                  <a:lnTo>
                    <a:pt x="616" y="358"/>
                  </a:lnTo>
                  <a:lnTo>
                    <a:pt x="539" y="358"/>
                  </a:lnTo>
                  <a:lnTo>
                    <a:pt x="539" y="336"/>
                  </a:ln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TextBox 12"/>
            <p:cNvSpPr txBox="1">
              <a:spLocks noChangeArrowheads="1"/>
            </p:cNvSpPr>
            <p:nvPr/>
          </p:nvSpPr>
          <p:spPr bwMode="auto">
            <a:xfrm>
              <a:off x="7737559" y="2106981"/>
              <a:ext cx="10317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ko-KR" altLang="en-US" sz="900" b="1" spc="-50" dirty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소방서재난대응</a:t>
              </a:r>
              <a:endParaRPr kumimoji="0" lang="en-US" altLang="ko-KR" sz="9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ko-KR" altLang="en-US" sz="900" b="1" spc="-50" dirty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경찰 교통통제</a:t>
              </a:r>
              <a:endParaRPr kumimoji="0" lang="en-US" altLang="ko-KR" sz="9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ko-KR" altLang="en-US" sz="900" b="1" spc="-50" dirty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병원의료지원</a:t>
              </a:r>
              <a:endParaRPr kumimoji="0" lang="en-US" altLang="ko-KR" sz="9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  <a:buFont typeface="Wingdings" pitchFamily="2" charset="2"/>
                <a:buChar char="l"/>
              </a:pPr>
              <a:r>
                <a:rPr kumimoji="0" lang="ko-KR" altLang="en-US" sz="900" b="1" spc="-50" dirty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재난정보안내</a:t>
              </a:r>
            </a:p>
          </p:txBody>
        </p:sp>
        <p:sp>
          <p:nvSpPr>
            <p:cNvPr id="101" name="모서리가 둥근 직사각형 100"/>
            <p:cNvSpPr/>
            <p:nvPr/>
          </p:nvSpPr>
          <p:spPr bwMode="auto">
            <a:xfrm>
              <a:off x="7121425" y="1917903"/>
              <a:ext cx="1515600" cy="1024487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4938125" y="2283792"/>
              <a:ext cx="791969" cy="1024487"/>
              <a:chOff x="4913881" y="2283792"/>
              <a:chExt cx="791969" cy="1024487"/>
            </a:xfrm>
          </p:grpSpPr>
          <p:sp>
            <p:nvSpPr>
              <p:cNvPr id="118" name="AutoShape 46"/>
              <p:cNvSpPr>
                <a:spLocks noChangeArrowheads="1"/>
              </p:cNvSpPr>
              <p:nvPr/>
            </p:nvSpPr>
            <p:spPr bwMode="auto">
              <a:xfrm>
                <a:off x="4913881" y="2283792"/>
                <a:ext cx="791969" cy="1024487"/>
              </a:xfrm>
              <a:prstGeom prst="octagon">
                <a:avLst>
                  <a:gd name="adj" fmla="val 29287"/>
                </a:avLst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9900"/>
                  </a:gs>
                </a:gsLst>
                <a:lin ang="5400000" scaled="1"/>
              </a:gradFill>
              <a:ln w="57150">
                <a:solidFill>
                  <a:schemeClr val="bg2"/>
                </a:solidFill>
                <a:miter lim="800000"/>
                <a:headEnd/>
                <a:tailEnd/>
              </a:ln>
              <a:effectLst>
                <a:prstShdw prst="shdw17" dist="17961" dir="2700000">
                  <a:schemeClr val="bg2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endParaRPr lang="ko-KR" altLang="ko-KR" sz="1400" b="1" i="1">
                  <a:solidFill>
                    <a:srgbClr val="080808"/>
                  </a:solidFill>
                  <a:latin typeface="Arial" charset="0"/>
                  <a:ea typeface="굴림" charset="-127"/>
                </a:endParaRPr>
              </a:p>
            </p:txBody>
          </p:sp>
          <p:sp>
            <p:nvSpPr>
              <p:cNvPr id="119" name="Text Box 48"/>
              <p:cNvSpPr txBox="1">
                <a:spLocks noChangeArrowheads="1"/>
              </p:cNvSpPr>
              <p:nvPr/>
            </p:nvSpPr>
            <p:spPr bwMode="auto">
              <a:xfrm>
                <a:off x="5026896" y="2534104"/>
                <a:ext cx="565938" cy="446305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762000" latinLnBrk="0">
                  <a:defRPr/>
                </a:pPr>
                <a:r>
                  <a:rPr lang="en-US" altLang="ko-KR" sz="1400" b="1" spc="-50" dirty="0">
                    <a:solidFill>
                      <a:srgbClr val="080808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Smart</a:t>
                </a:r>
              </a:p>
              <a:p>
                <a:pPr algn="ctr" defTabSz="762000" latinLnBrk="0">
                  <a:defRPr/>
                </a:pPr>
                <a:r>
                  <a:rPr lang="en-US" altLang="ko-KR" sz="1400" b="1" spc="-50" dirty="0">
                    <a:solidFill>
                      <a:srgbClr val="080808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Display</a:t>
                </a:r>
              </a:p>
            </p:txBody>
          </p:sp>
        </p:grpSp>
        <p:sp>
          <p:nvSpPr>
            <p:cNvPr id="103" name="모서리가 둥근 직사각형 102"/>
            <p:cNvSpPr/>
            <p:nvPr/>
          </p:nvSpPr>
          <p:spPr bwMode="auto">
            <a:xfrm>
              <a:off x="4577160" y="1917903"/>
              <a:ext cx="1513899" cy="1756264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rgbClr val="080808"/>
                </a:solidFill>
              </a:endParaRPr>
            </a:p>
          </p:txBody>
        </p:sp>
        <p:sp>
          <p:nvSpPr>
            <p:cNvPr id="104" name="Line 2772"/>
            <p:cNvSpPr>
              <a:spLocks noChangeShapeType="1"/>
            </p:cNvSpPr>
            <p:nvPr/>
          </p:nvSpPr>
          <p:spPr bwMode="auto">
            <a:xfrm flipV="1">
              <a:off x="3607402" y="2462628"/>
              <a:ext cx="871435" cy="0"/>
            </a:xfrm>
            <a:prstGeom prst="line">
              <a:avLst/>
            </a:prstGeom>
            <a:noFill/>
            <a:ln w="50800">
              <a:solidFill>
                <a:srgbClr val="333333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TextBox 12"/>
            <p:cNvSpPr txBox="1">
              <a:spLocks noChangeArrowheads="1"/>
            </p:cNvSpPr>
            <p:nvPr/>
          </p:nvSpPr>
          <p:spPr bwMode="auto">
            <a:xfrm>
              <a:off x="3716869" y="2087704"/>
              <a:ext cx="727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실시간</a:t>
              </a:r>
              <a:endParaRPr kumimoji="0" lang="en-US" altLang="ko-KR" sz="900" b="1" spc="-50" dirty="0">
                <a:solidFill>
                  <a:srgbClr val="080808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교통정보</a:t>
              </a:r>
            </a:p>
          </p:txBody>
        </p:sp>
        <p:sp>
          <p:nvSpPr>
            <p:cNvPr id="106" name="Line 2772"/>
            <p:cNvSpPr>
              <a:spLocks noChangeShapeType="1"/>
            </p:cNvSpPr>
            <p:nvPr/>
          </p:nvSpPr>
          <p:spPr bwMode="auto">
            <a:xfrm flipV="1">
              <a:off x="3607402" y="3565213"/>
              <a:ext cx="871435" cy="443638"/>
            </a:xfrm>
            <a:prstGeom prst="line">
              <a:avLst/>
            </a:prstGeom>
            <a:noFill/>
            <a:ln w="50800">
              <a:solidFill>
                <a:srgbClr val="333333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7" name="TextBox 12"/>
            <p:cNvSpPr txBox="1">
              <a:spLocks noChangeArrowheads="1"/>
            </p:cNvSpPr>
            <p:nvPr/>
          </p:nvSpPr>
          <p:spPr bwMode="auto">
            <a:xfrm>
              <a:off x="3513077" y="3309498"/>
              <a:ext cx="931110" cy="314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실시간 시설물 관리</a:t>
              </a:r>
              <a:endParaRPr kumimoji="0" lang="en-US" altLang="ko-KR" sz="900" b="1" spc="-50" dirty="0">
                <a:solidFill>
                  <a:srgbClr val="080808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정보 제공</a:t>
              </a:r>
            </a:p>
          </p:txBody>
        </p:sp>
        <p:sp>
          <p:nvSpPr>
            <p:cNvPr id="108" name="Line 2772"/>
            <p:cNvSpPr>
              <a:spLocks noChangeShapeType="1"/>
            </p:cNvSpPr>
            <p:nvPr/>
          </p:nvSpPr>
          <p:spPr bwMode="auto">
            <a:xfrm flipV="1">
              <a:off x="3607402" y="3787031"/>
              <a:ext cx="1175379" cy="1215087"/>
            </a:xfrm>
            <a:prstGeom prst="line">
              <a:avLst/>
            </a:prstGeom>
            <a:noFill/>
            <a:ln w="50800">
              <a:solidFill>
                <a:srgbClr val="333333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9" name="TextBox 12"/>
            <p:cNvSpPr txBox="1">
              <a:spLocks noChangeArrowheads="1"/>
            </p:cNvSpPr>
            <p:nvPr/>
          </p:nvSpPr>
          <p:spPr bwMode="auto">
            <a:xfrm>
              <a:off x="3654114" y="4968063"/>
              <a:ext cx="8094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행정업무관련정보제공</a:t>
              </a:r>
            </a:p>
          </p:txBody>
        </p:sp>
        <p:sp>
          <p:nvSpPr>
            <p:cNvPr id="110" name="Line 2772"/>
            <p:cNvSpPr>
              <a:spLocks noChangeShapeType="1"/>
            </p:cNvSpPr>
            <p:nvPr/>
          </p:nvSpPr>
          <p:spPr bwMode="auto">
            <a:xfrm flipV="1">
              <a:off x="5334109" y="3772665"/>
              <a:ext cx="0" cy="1024487"/>
            </a:xfrm>
            <a:prstGeom prst="line">
              <a:avLst/>
            </a:prstGeom>
            <a:noFill/>
            <a:ln w="50800">
              <a:solidFill>
                <a:srgbClr val="333333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TextBox 12"/>
            <p:cNvSpPr txBox="1">
              <a:spLocks noChangeArrowheads="1"/>
            </p:cNvSpPr>
            <p:nvPr/>
          </p:nvSpPr>
          <p:spPr bwMode="auto">
            <a:xfrm>
              <a:off x="5295512" y="4149080"/>
              <a:ext cx="8485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방범</a:t>
              </a:r>
              <a:r>
                <a:rPr kumimoji="0" lang="en-US" altLang="ko-KR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방재</a:t>
              </a:r>
              <a:endParaRPr kumimoji="0" lang="en-US" altLang="ko-KR" sz="900" b="1" spc="-50" dirty="0">
                <a:solidFill>
                  <a:srgbClr val="080808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감시정보제공</a:t>
              </a:r>
            </a:p>
          </p:txBody>
        </p:sp>
        <p:sp>
          <p:nvSpPr>
            <p:cNvPr id="112" name="TextBox 12"/>
            <p:cNvSpPr txBox="1">
              <a:spLocks noChangeArrowheads="1"/>
            </p:cNvSpPr>
            <p:nvPr/>
          </p:nvSpPr>
          <p:spPr bwMode="auto">
            <a:xfrm>
              <a:off x="6301130" y="3311879"/>
              <a:ext cx="8485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주민들에게</a:t>
              </a:r>
              <a:endParaRPr kumimoji="0" lang="en-US" altLang="ko-KR" sz="900" b="1" spc="-50" dirty="0">
                <a:solidFill>
                  <a:srgbClr val="080808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정보 제공</a:t>
              </a:r>
            </a:p>
          </p:txBody>
        </p:sp>
        <p:sp>
          <p:nvSpPr>
            <p:cNvPr id="113" name="Line 2772"/>
            <p:cNvSpPr>
              <a:spLocks noChangeShapeType="1"/>
            </p:cNvSpPr>
            <p:nvPr/>
          </p:nvSpPr>
          <p:spPr bwMode="auto">
            <a:xfrm>
              <a:off x="6256747" y="3626310"/>
              <a:ext cx="751475" cy="201622"/>
            </a:xfrm>
            <a:prstGeom prst="line">
              <a:avLst/>
            </a:prstGeom>
            <a:noFill/>
            <a:ln w="50800">
              <a:solidFill>
                <a:srgbClr val="FFC000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4" name="Line 2772"/>
            <p:cNvSpPr>
              <a:spLocks noChangeShapeType="1"/>
            </p:cNvSpPr>
            <p:nvPr/>
          </p:nvSpPr>
          <p:spPr bwMode="auto">
            <a:xfrm>
              <a:off x="6210263" y="2462628"/>
              <a:ext cx="791290" cy="0"/>
            </a:xfrm>
            <a:prstGeom prst="line">
              <a:avLst/>
            </a:prstGeom>
            <a:noFill/>
            <a:ln w="50800">
              <a:solidFill>
                <a:srgbClr val="FFC000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5" name="TextBox 12"/>
            <p:cNvSpPr txBox="1">
              <a:spLocks noChangeArrowheads="1"/>
            </p:cNvSpPr>
            <p:nvPr/>
          </p:nvSpPr>
          <p:spPr bwMode="auto">
            <a:xfrm>
              <a:off x="6243742" y="2087704"/>
              <a:ext cx="8485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관련기관에</a:t>
              </a:r>
              <a:endParaRPr kumimoji="0" lang="en-US" altLang="ko-KR" sz="900" b="1" spc="-50" dirty="0">
                <a:solidFill>
                  <a:srgbClr val="080808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정보제공</a:t>
              </a:r>
            </a:p>
          </p:txBody>
        </p:sp>
        <p:cxnSp>
          <p:nvCxnSpPr>
            <p:cNvPr id="116" name="구부러진 연결선 115"/>
            <p:cNvCxnSpPr/>
            <p:nvPr/>
          </p:nvCxnSpPr>
          <p:spPr>
            <a:xfrm rot="16200000" flipH="1">
              <a:off x="5694895" y="4118729"/>
              <a:ext cx="1647310" cy="979343"/>
            </a:xfrm>
            <a:prstGeom prst="curvedConnector3">
              <a:avLst>
                <a:gd name="adj1" fmla="val 100067"/>
              </a:avLst>
            </a:prstGeom>
            <a:ln w="38100">
              <a:solidFill>
                <a:srgbClr val="FFC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2"/>
            <p:cNvSpPr txBox="1">
              <a:spLocks noChangeArrowheads="1"/>
            </p:cNvSpPr>
            <p:nvPr/>
          </p:nvSpPr>
          <p:spPr bwMode="auto">
            <a:xfrm>
              <a:off x="6320137" y="4985954"/>
              <a:ext cx="727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유관기관</a:t>
              </a:r>
              <a:endParaRPr kumimoji="0" lang="en-US" altLang="ko-KR" sz="900" b="1" spc="-50" dirty="0">
                <a:solidFill>
                  <a:srgbClr val="080808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buClr>
                  <a:srgbClr val="FFC000"/>
                </a:buClr>
              </a:pPr>
              <a:r>
                <a:rPr kumimoji="0" lang="ko-KR" altLang="en-US" sz="900" b="1" spc="-50" dirty="0">
                  <a:solidFill>
                    <a:srgbClr val="080808"/>
                  </a:solidFill>
                  <a:latin typeface="맑은 고딕" pitchFamily="50" charset="-127"/>
                  <a:ea typeface="맑은 고딕" pitchFamily="50" charset="-127"/>
                </a:rPr>
                <a:t>정보공유</a:t>
              </a:r>
            </a:p>
          </p:txBody>
        </p:sp>
      </p:grpSp>
      <p:sp>
        <p:nvSpPr>
          <p:cNvPr id="151" name="Rectangle 87"/>
          <p:cNvSpPr>
            <a:spLocks noChangeArrowheads="1"/>
          </p:cNvSpPr>
          <p:nvPr/>
        </p:nvSpPr>
        <p:spPr bwMode="gray">
          <a:xfrm flipH="1">
            <a:off x="402875" y="489510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나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12566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통합 시스템</a:t>
            </a:r>
          </a:p>
        </p:txBody>
      </p:sp>
    </p:spTree>
    <p:extLst>
      <p:ext uri="{BB962C8B-B14F-4D97-AF65-F5344CB8AC3E}">
        <p14:creationId xmlns:p14="http://schemas.microsoft.com/office/powerpoint/2010/main" val="3190631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539570"/>
              </p:ext>
            </p:extLst>
          </p:nvPr>
        </p:nvGraphicFramePr>
        <p:xfrm>
          <a:off x="1215958" y="1974720"/>
          <a:ext cx="8667346" cy="1887171"/>
        </p:xfrm>
        <a:graphic>
          <a:graphicData uri="http://schemas.openxmlformats.org/drawingml/2006/table">
            <a:tbl>
              <a:tblPr/>
              <a:tblGrid>
                <a:gridCol w="137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7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   사   명</a:t>
                      </a: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주식회사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넥스트인프라</a:t>
                      </a: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3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 업 분 야</a:t>
                      </a: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디지털인포메이션 디스플레이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(DID),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 통합관리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소프트웨어 개발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및 공급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 관리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디지털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사이니지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디지털전광판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KIOSK, </a:t>
                      </a:r>
                      <a:r>
                        <a:rPr kumimoji="0" lang="en-US" altLang="ko-KR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M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ultivision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SI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사업장 주소</a:t>
                      </a: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서울특별시 금천구 서부샛길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606 A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동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1806-20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가산동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대성디폴리스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회사 설립일</a:t>
                      </a: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2014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03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월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일 </a:t>
                      </a: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해당분야 사업기간</a:t>
                      </a:r>
                      <a:endParaRPr kumimoji="1" lang="en-US" altLang="ko-KR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2014.03 ~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현재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 표 자 명</a:t>
                      </a: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변 정 훈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전 화 번 호</a:t>
                      </a:r>
                      <a:endParaRPr kumimoji="1" lang="en-US" altLang="ko-KR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070-7465-9390</a:t>
                      </a: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법인등록번호</a:t>
                      </a: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110111-5363455</a:t>
                      </a: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사업자 등록번호</a:t>
                      </a:r>
                      <a:endParaRPr kumimoji="1" lang="en-US" altLang="ko-KR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418-87-00347</a:t>
                      </a:r>
                    </a:p>
                  </a:txBody>
                  <a:tcPr marL="54001" marR="54001" marT="10808" marB="10808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300287"/>
              </p:ext>
            </p:extLst>
          </p:nvPr>
        </p:nvGraphicFramePr>
        <p:xfrm>
          <a:off x="1215958" y="3983257"/>
          <a:ext cx="8667346" cy="3351399"/>
        </p:xfrm>
        <a:graphic>
          <a:graphicData uri="http://schemas.openxmlformats.org/drawingml/2006/table">
            <a:tbl>
              <a:tblPr/>
              <a:tblGrid>
                <a:gridCol w="1393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54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 도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91449" marR="91449" marT="45691" marB="45691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 요 사 항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91449" marR="91449" marT="45691" marB="45691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6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2022</a:t>
                      </a:r>
                    </a:p>
                  </a:txBody>
                  <a:tcPr marL="91449" marR="91449" marT="45691" marB="45691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L"/>
                          <a:ea typeface="산돌고딕 L"/>
                        </a:defRPr>
                      </a:lvl9pPr>
                    </a:lstStyle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05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신세계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홈쇼핑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IVR GVP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개발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05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E-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마트 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CTI 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개발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04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현대해상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CTI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개발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02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특허 제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10-2363225(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발명의 명칭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다방향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확인 가능 신호등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취득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01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국세청 콜센터 전광판 유지보수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01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롯데카드 콜센터 전광판 유지보수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36000" marR="91449" marT="45691" marB="45691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47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2021</a:t>
                      </a:r>
                    </a:p>
                  </a:txBody>
                  <a:tcPr marL="91449" marR="91449" marT="45691" marB="45691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12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W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쇼핑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IVR GVP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개발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12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err="1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롯데렌탈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Zendesk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챗봇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개발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10 IBK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기업은행 유지보수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10 SBI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저축은행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전광판 유지보수</a:t>
                      </a:r>
                      <a:endParaRPr lang="en-US" altLang="ko-KR" sz="1200" b="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06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신세계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홈쇼핑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IVR GVP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개발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36000" marR="91449" marT="45691" marB="45691" anchor="ctr" horzOverflow="overflow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471634"/>
                  </a:ext>
                </a:extLst>
              </a:tr>
              <a:tr h="3315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2020~2014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84413" marR="84413" marT="45721" marB="45721" anchor="ctr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kumimoji="1"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스마트 신호등 개발</a:t>
                      </a:r>
                      <a:endParaRPr kumimoji="1"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36000" marR="84413" marT="46800" marB="46800" anchor="ctr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2014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84413" marR="84413" marT="45721" marB="45721" anchor="ctr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968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>
                          <a:tab pos="1435100" algn="l"/>
                        </a:tabLst>
                        <a:defRPr/>
                      </a:pPr>
                      <a:r>
                        <a:rPr kumimoji="1"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03 </a:t>
                      </a:r>
                      <a:r>
                        <a:rPr kumimoji="1"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주식회사 넥스트인프라 출범 </a:t>
                      </a:r>
                      <a:endParaRPr kumimoji="1" lang="en-US" altLang="ko-KR" sz="1200" b="0" kern="120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36000" marR="84413" marT="46800" marB="46800" anchor="ctr">
                    <a:lnL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CB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757381"/>
                  </a:ext>
                </a:extLst>
              </a:tr>
            </a:tbl>
          </a:graphicData>
        </a:graphic>
      </p:graphicFrame>
      <p:sp>
        <p:nvSpPr>
          <p:cNvPr id="4" name="Rectangle 87"/>
          <p:cNvSpPr>
            <a:spLocks noChangeArrowheads="1"/>
          </p:cNvSpPr>
          <p:nvPr/>
        </p:nvSpPr>
        <p:spPr bwMode="gray">
          <a:xfrm flipH="1">
            <a:off x="402875" y="489510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12566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err="1">
                <a:latin typeface="+mj-ea"/>
                <a:ea typeface="+mj-ea"/>
              </a:rPr>
              <a:t>제안사</a:t>
            </a:r>
            <a:r>
              <a:rPr lang="ko-KR" altLang="en-US" sz="2000" b="1" dirty="0">
                <a:latin typeface="+mj-ea"/>
                <a:ea typeface="+mj-ea"/>
              </a:rPr>
              <a:t> 소개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024539" y="1306124"/>
            <a:ext cx="2709014" cy="5472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회사 양력</a:t>
            </a:r>
          </a:p>
        </p:txBody>
      </p:sp>
    </p:spTree>
    <p:extLst>
      <p:ext uri="{BB962C8B-B14F-4D97-AF65-F5344CB8AC3E}">
        <p14:creationId xmlns:p14="http://schemas.microsoft.com/office/powerpoint/2010/main" val="3382707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98456" y="2096075"/>
            <a:ext cx="5729591" cy="49675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200660" algn="just" fontAlgn="base" latinLnBrk="1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넥스트인프라 발명자 약력</a:t>
            </a:r>
          </a:p>
          <a:p>
            <a:pPr fontAlgn="base">
              <a:lnSpc>
                <a:spcPct val="160000"/>
              </a:lnSpc>
            </a:pPr>
            <a:r>
              <a:rPr lang="en-US" altLang="ko-KR" sz="1400" b="1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2014</a:t>
            </a:r>
            <a:endParaRPr lang="ko-KR" altLang="en-US" sz="1400" b="1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14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     </a:t>
            </a:r>
            <a:r>
              <a:rPr lang="en-US" altLang="ko-KR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03 </a:t>
            </a:r>
            <a:r>
              <a:rPr lang="ko-KR" altLang="en-US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주식회사 넥스트인프라 설립</a:t>
            </a:r>
            <a:endParaRPr lang="ko-KR" altLang="en-US" sz="1200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      03 </a:t>
            </a:r>
            <a:r>
              <a:rPr lang="ko-KR" altLang="en-US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대표이사 변 정 훈 취임 </a:t>
            </a:r>
            <a:r>
              <a:rPr lang="en-US" altLang="ko-KR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/ </a:t>
            </a:r>
            <a:r>
              <a:rPr lang="ko-KR" altLang="en-US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대주주</a:t>
            </a:r>
            <a:endParaRPr lang="en-US" altLang="ko-KR" sz="1200" kern="10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          (</a:t>
            </a:r>
            <a:r>
              <a:rPr lang="ko-KR" altLang="en-US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한국교통대학교 컴퓨터공학 전공 </a:t>
            </a:r>
            <a:r>
              <a:rPr lang="en-US" altLang="ko-KR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/ </a:t>
            </a:r>
            <a:r>
              <a:rPr lang="ko-KR" altLang="en-US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충북대학교 컴퓨터공학 석사 </a:t>
            </a:r>
            <a:r>
              <a:rPr lang="en-US" altLang="ko-KR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fontAlgn="base">
              <a:lnSpc>
                <a:spcPct val="160000"/>
              </a:lnSpc>
            </a:pPr>
            <a:r>
              <a:rPr lang="en-US" altLang="ko-KR" sz="1200" b="1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2020</a:t>
            </a:r>
            <a:endParaRPr lang="ko-KR" altLang="en-US" sz="1200" b="1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      02 </a:t>
            </a:r>
            <a:r>
              <a:rPr lang="ko-KR" altLang="en-US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대표이사 변 동 훈 취임 </a:t>
            </a:r>
            <a:r>
              <a:rPr lang="en-US" altLang="ko-KR" sz="12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 kern="0" spc="-2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컴퓨터시스템공학과 학사</a:t>
            </a:r>
            <a:r>
              <a:rPr lang="en-US" altLang="ko-KR" sz="1200" kern="0" spc="-2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) </a:t>
            </a:r>
            <a:endParaRPr lang="ko-KR" altLang="en-US" sz="1200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  <a:p>
            <a:pPr indent="-200660" algn="just" fontAlgn="base" latinLnBrk="1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      10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지식 재산권 및 보유 기술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한국 공개특허 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10-2012-0050782) </a:t>
            </a:r>
          </a:p>
          <a:p>
            <a:pPr indent="-200660" algn="just" fontAlgn="base" latinLnBrk="1">
              <a:lnSpc>
                <a:spcPct val="160000"/>
              </a:lnSpc>
            </a:pPr>
            <a:endParaRPr lang="en-US" altLang="ko-KR" sz="1200" b="1" kern="10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  <a:p>
            <a:pPr indent="-200660" algn="just" fontAlgn="base" latinLnBrk="1">
              <a:lnSpc>
                <a:spcPct val="160000"/>
              </a:lnSpc>
            </a:pPr>
            <a:r>
              <a:rPr lang="en-US" altLang="ko-KR" sz="1200" b="1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2021</a:t>
            </a:r>
          </a:p>
          <a:p>
            <a:pPr indent="-200660" algn="just" fontAlgn="base" latinLnBrk="1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      08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대표이사 변 정 훈 취임</a:t>
            </a:r>
            <a:endParaRPr lang="en-US" altLang="ko-KR" sz="1200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  <a:p>
            <a:pPr indent="-200660" algn="just" fontAlgn="base" latinLnBrk="1">
              <a:lnSpc>
                <a:spcPct val="160000"/>
              </a:lnSpc>
            </a:pPr>
            <a:endParaRPr lang="en-US" altLang="ko-KR" sz="1200" b="1" kern="10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  <a:p>
            <a:pPr indent="-200660" algn="just" fontAlgn="base" latinLnBrk="1">
              <a:lnSpc>
                <a:spcPct val="160000"/>
              </a:lnSpc>
            </a:pPr>
            <a:r>
              <a:rPr lang="en-US" altLang="ko-KR" sz="1200" b="1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2022</a:t>
            </a:r>
          </a:p>
          <a:p>
            <a:pPr indent="-200660" algn="just" fontAlgn="base" latinLnBrk="1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      02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특허 제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10- 2363225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호</a:t>
            </a:r>
            <a:endParaRPr lang="en-US" altLang="ko-KR" sz="1200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  <a:p>
            <a:pPr indent="-200660" algn="just" fontAlgn="base" latinLnBrk="1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         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출원번호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10-2020-0077195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호 </a:t>
            </a:r>
            <a:endParaRPr lang="en-US" altLang="ko-KR" sz="1200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  <a:p>
            <a:pPr indent="-200660" algn="just" fontAlgn="base" latinLnBrk="1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         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특허권자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주식회사 넥스트인프라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특허 발명자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변 정 훈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/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변 동 훈 공동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Rectangle 87"/>
          <p:cNvSpPr>
            <a:spLocks noChangeArrowheads="1"/>
          </p:cNvSpPr>
          <p:nvPr/>
        </p:nvSpPr>
        <p:spPr bwMode="gray">
          <a:xfrm flipH="1">
            <a:off x="402875" y="489510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12566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err="1">
                <a:latin typeface="+mj-ea"/>
              </a:rPr>
              <a:t>제안사</a:t>
            </a:r>
            <a:r>
              <a:rPr lang="ko-KR" altLang="en-US" sz="2000" b="1" dirty="0">
                <a:latin typeface="+mj-ea"/>
              </a:rPr>
              <a:t>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32" y="2096076"/>
            <a:ext cx="3596098" cy="4967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1024539" y="1306124"/>
            <a:ext cx="2709014" cy="5472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특허 발명자 약력</a:t>
            </a:r>
          </a:p>
        </p:txBody>
      </p:sp>
    </p:spTree>
    <p:extLst>
      <p:ext uri="{BB962C8B-B14F-4D97-AF65-F5344CB8AC3E}">
        <p14:creationId xmlns:p14="http://schemas.microsoft.com/office/powerpoint/2010/main" val="2857474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252263"/>
              </p:ext>
            </p:extLst>
          </p:nvPr>
        </p:nvGraphicFramePr>
        <p:xfrm>
          <a:off x="1206230" y="2236606"/>
          <a:ext cx="8745165" cy="4933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3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6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9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27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909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900" b="1" kern="0" dirty="0">
                          <a:effectLst/>
                        </a:rPr>
                        <a:t>순</a:t>
                      </a:r>
                      <a:r>
                        <a:rPr lang="en-US" altLang="ko-KR" sz="900" b="1" kern="0" dirty="0">
                          <a:effectLst/>
                        </a:rPr>
                        <a:t> </a:t>
                      </a:r>
                      <a:r>
                        <a:rPr lang="ko-KR" sz="900" b="1" kern="0" dirty="0">
                          <a:effectLst/>
                        </a:rPr>
                        <a:t>번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900" b="1" kern="0" dirty="0">
                          <a:effectLst/>
                        </a:rPr>
                        <a:t>사</a:t>
                      </a:r>
                      <a:r>
                        <a:rPr lang="en-US" altLang="ko-KR" sz="900" b="1" kern="0" dirty="0">
                          <a:effectLst/>
                        </a:rPr>
                        <a:t> </a:t>
                      </a:r>
                      <a:r>
                        <a:rPr lang="ko-KR" sz="900" b="1" kern="0" dirty="0">
                          <a:effectLst/>
                        </a:rPr>
                        <a:t>업</a:t>
                      </a:r>
                      <a:r>
                        <a:rPr lang="en-US" altLang="ko-KR" sz="900" b="1" kern="0" dirty="0">
                          <a:effectLst/>
                        </a:rPr>
                        <a:t> </a:t>
                      </a:r>
                      <a:r>
                        <a:rPr lang="ko-KR" sz="900" b="1" kern="0" dirty="0">
                          <a:effectLst/>
                        </a:rPr>
                        <a:t>명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900" b="1" kern="0" dirty="0">
                          <a:effectLst/>
                        </a:rPr>
                        <a:t>사</a:t>
                      </a:r>
                      <a:r>
                        <a:rPr lang="en-US" altLang="ko-KR" sz="900" b="1" kern="0" dirty="0">
                          <a:effectLst/>
                        </a:rPr>
                        <a:t> </a:t>
                      </a:r>
                      <a:r>
                        <a:rPr lang="ko-KR" sz="900" b="1" kern="0" dirty="0">
                          <a:effectLst/>
                        </a:rPr>
                        <a:t>업</a:t>
                      </a:r>
                      <a:r>
                        <a:rPr lang="en-US" altLang="ko-KR" sz="900" b="1" kern="0" dirty="0">
                          <a:effectLst/>
                        </a:rPr>
                        <a:t> </a:t>
                      </a:r>
                      <a:r>
                        <a:rPr lang="ko-KR" sz="900" b="1" kern="0" dirty="0">
                          <a:effectLst/>
                        </a:rPr>
                        <a:t>개</a:t>
                      </a:r>
                      <a:r>
                        <a:rPr lang="en-US" altLang="ko-KR" sz="900" b="1" kern="0" dirty="0">
                          <a:effectLst/>
                        </a:rPr>
                        <a:t> </a:t>
                      </a:r>
                      <a:r>
                        <a:rPr lang="ko-KR" sz="900" b="1" kern="0" dirty="0">
                          <a:effectLst/>
                        </a:rPr>
                        <a:t>요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900" b="1" kern="0" dirty="0">
                          <a:effectLst/>
                        </a:rPr>
                        <a:t>사</a:t>
                      </a:r>
                      <a:r>
                        <a:rPr lang="en-US" altLang="ko-KR" sz="900" b="1" kern="0" dirty="0">
                          <a:effectLst/>
                        </a:rPr>
                        <a:t> </a:t>
                      </a:r>
                      <a:r>
                        <a:rPr lang="ko-KR" sz="900" b="1" kern="0" dirty="0">
                          <a:effectLst/>
                        </a:rPr>
                        <a:t>업</a:t>
                      </a:r>
                      <a:r>
                        <a:rPr lang="en-US" altLang="ko-KR" sz="900" b="1" kern="0" dirty="0">
                          <a:effectLst/>
                        </a:rPr>
                        <a:t> </a:t>
                      </a:r>
                      <a:r>
                        <a:rPr lang="ko-KR" sz="900" b="1" kern="0" dirty="0">
                          <a:effectLst/>
                        </a:rPr>
                        <a:t>기</a:t>
                      </a:r>
                      <a:r>
                        <a:rPr lang="en-US" altLang="ko-KR" sz="900" b="1" kern="0" dirty="0">
                          <a:effectLst/>
                        </a:rPr>
                        <a:t> </a:t>
                      </a:r>
                      <a:r>
                        <a:rPr lang="ko-KR" sz="900" b="1" kern="0" dirty="0">
                          <a:effectLst/>
                        </a:rPr>
                        <a:t>간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900" b="1" kern="0" dirty="0">
                          <a:effectLst/>
                        </a:rPr>
                        <a:t>계약금액</a:t>
                      </a:r>
                      <a:r>
                        <a:rPr lang="en-US" sz="900" b="1" kern="0" dirty="0">
                          <a:effectLst/>
                        </a:rPr>
                        <a:t> (</a:t>
                      </a:r>
                      <a:r>
                        <a:rPr lang="ko-KR" sz="900" b="1" kern="0" dirty="0" err="1">
                          <a:effectLst/>
                        </a:rPr>
                        <a:t>백만원</a:t>
                      </a:r>
                      <a:r>
                        <a:rPr lang="en-US" sz="900" b="1" kern="0" dirty="0">
                          <a:effectLst/>
                        </a:rPr>
                        <a:t>)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900" b="1" kern="0" dirty="0">
                          <a:effectLst/>
                        </a:rPr>
                        <a:t>발</a:t>
                      </a:r>
                      <a:r>
                        <a:rPr lang="en-US" altLang="ko-KR" sz="900" b="1" kern="0" dirty="0">
                          <a:effectLst/>
                        </a:rPr>
                        <a:t> </a:t>
                      </a:r>
                      <a:r>
                        <a:rPr lang="ko-KR" sz="900" b="1" kern="0" dirty="0">
                          <a:effectLst/>
                        </a:rPr>
                        <a:t>주</a:t>
                      </a:r>
                      <a:r>
                        <a:rPr lang="en-US" altLang="ko-KR" sz="900" b="1" kern="0" dirty="0">
                          <a:effectLst/>
                        </a:rPr>
                        <a:t> </a:t>
                      </a:r>
                      <a:r>
                        <a:rPr lang="ko-KR" sz="900" b="1" kern="0" dirty="0">
                          <a:effectLst/>
                        </a:rPr>
                        <a:t>처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900" b="1" kern="0" dirty="0">
                          <a:effectLst/>
                        </a:rPr>
                        <a:t>책임기술자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900" b="1" kern="0" dirty="0">
                          <a:effectLst/>
                        </a:rPr>
                        <a:t>비</a:t>
                      </a:r>
                      <a:r>
                        <a:rPr lang="en-US" altLang="ko-KR" sz="900" b="1" kern="0" dirty="0">
                          <a:effectLst/>
                        </a:rPr>
                        <a:t>  </a:t>
                      </a:r>
                      <a:r>
                        <a:rPr lang="ko-KR" sz="900" b="1" kern="0" dirty="0">
                          <a:effectLst/>
                        </a:rPr>
                        <a:t>고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900" b="1" kern="0" dirty="0">
                          <a:effectLst/>
                        </a:rPr>
                        <a:t>1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435100" algn="l"/>
                        </a:tabLst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신세계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홈쇼핑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IVR GVP 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100" spc="-30" baseline="0" dirty="0">
                          <a:effectLst/>
                          <a:latin typeface="+mn-ea"/>
                          <a:ea typeface="+mn-ea"/>
                        </a:rPr>
                        <a:t>2022.05.01</a:t>
                      </a: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2022.05.31</a:t>
                      </a: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  <a:cs typeface="+mn-cs"/>
                        </a:rPr>
                        <a:t>4.5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  <a:cs typeface="+mn-cs"/>
                        </a:rPr>
                        <a:t>GS</a:t>
                      </a:r>
                      <a:r>
                        <a:rPr lang="ko-KR" altLang="en-US" sz="1000" kern="0" spc="-30" baseline="0" dirty="0" err="1">
                          <a:effectLst/>
                          <a:latin typeface="+mn-ea"/>
                          <a:ea typeface="+mn-ea"/>
                          <a:cs typeface="+mn-cs"/>
                        </a:rPr>
                        <a:t>네오텍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팀원 변정훈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73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GVP </a:t>
                      </a: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개발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3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900" b="1" kern="0" dirty="0">
                          <a:effectLst/>
                        </a:rPr>
                        <a:t>2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435100" algn="l"/>
                        </a:tabLst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특허 제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10-2363225</a:t>
                      </a: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435100" algn="l"/>
                        </a:tabLst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발명의 명칭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다방향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확인 가능 신호등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취득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100" spc="-30" baseline="0" dirty="0">
                          <a:effectLst/>
                          <a:latin typeface="+mn-ea"/>
                          <a:ea typeface="+mn-ea"/>
                        </a:rPr>
                        <a:t>2022.02.10</a:t>
                      </a: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0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넥스트인프라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대표 변정훈</a:t>
                      </a:r>
                      <a:endParaRPr lang="en-US" altLang="ko-KR" sz="1000" kern="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팀원 </a:t>
                      </a:r>
                      <a:r>
                        <a:rPr lang="ko-KR" altLang="en-US" sz="1000" kern="0" spc="-30" baseline="0" dirty="0" err="1">
                          <a:effectLst/>
                          <a:latin typeface="+mn-ea"/>
                          <a:ea typeface="+mn-ea"/>
                        </a:rPr>
                        <a:t>변동훈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</a:rPr>
                        <a:t>신호등 개발자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3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900" b="1" kern="0" dirty="0">
                          <a:effectLst/>
                        </a:rPr>
                        <a:t>3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435100" algn="l"/>
                        </a:tabLst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국세청 콜센터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모니터링 및</a:t>
                      </a: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실시간</a:t>
                      </a: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데이</a:t>
                      </a: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터 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전광판 유지보수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100" spc="-30" baseline="0" dirty="0">
                          <a:effectLst/>
                          <a:latin typeface="+mn-ea"/>
                          <a:ea typeface="+mn-ea"/>
                        </a:rPr>
                        <a:t>2022.01.01</a:t>
                      </a: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000" kern="10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</a:rPr>
                        <a:t>2022.12.31</a:t>
                      </a: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spc="-30" baseline="0" dirty="0">
                          <a:effectLst/>
                          <a:latin typeface="+mn-ea"/>
                          <a:ea typeface="+mn-ea"/>
                        </a:rPr>
                        <a:t>3.6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 err="1">
                          <a:effectLst/>
                          <a:latin typeface="+mn-ea"/>
                          <a:ea typeface="+mn-ea"/>
                        </a:rPr>
                        <a:t>대평</a:t>
                      </a: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C&amp;G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팀장 김승진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전광판 </a:t>
                      </a:r>
                      <a:endParaRPr lang="en-US" altLang="ko-KR" sz="1000" kern="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통합 </a:t>
                      </a:r>
                      <a:r>
                        <a:rPr lang="ko-KR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솔루션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84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900" b="1" kern="0" dirty="0">
                          <a:effectLst/>
                        </a:rPr>
                        <a:t>4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73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롯데카드 콜센터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고객응대 모니터링 및 고객별</a:t>
                      </a: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유형</a:t>
                      </a: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실시간</a:t>
                      </a: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데이터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</a:rPr>
                        <a:t>2022.01.01</a:t>
                      </a: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000" kern="10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</a:rPr>
                        <a:t>2022.12.31</a:t>
                      </a:r>
                      <a:r>
                        <a:rPr lang="ko-KR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10.5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  <a:cs typeface="+mn-cs"/>
                        </a:rPr>
                        <a:t>롯데정보통신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팀장 김승진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전광판 </a:t>
                      </a:r>
                      <a:endParaRPr lang="en-US" altLang="ko-KR" sz="1000" kern="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솔루션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3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900" b="1" kern="0" dirty="0">
                          <a:effectLst/>
                        </a:rPr>
                        <a:t>5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쇼핑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IVR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2022.01.01</a:t>
                      </a: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일</a:t>
                      </a:r>
                      <a:endParaRPr lang="en-US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2022.04.30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spc="-30" baseline="0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  <a:cs typeface="+mn-cs"/>
                        </a:rPr>
                        <a:t>GS</a:t>
                      </a:r>
                      <a:r>
                        <a:rPr lang="ko-KR" altLang="en-US" sz="1000" kern="0" spc="-30" baseline="0" dirty="0" err="1">
                          <a:effectLst/>
                          <a:latin typeface="+mn-ea"/>
                          <a:ea typeface="+mn-ea"/>
                          <a:cs typeface="+mn-cs"/>
                        </a:rPr>
                        <a:t>네오텍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팀원 변정훈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73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GVP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개발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3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900" b="1" kern="0" dirty="0">
                          <a:effectLst/>
                        </a:rPr>
                        <a:t>6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롯데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렌탈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젠데스크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Zendesk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100" spc="-30" baseline="0" dirty="0">
                          <a:effectLst/>
                          <a:latin typeface="+mn-ea"/>
                          <a:ea typeface="+mn-ea"/>
                        </a:rPr>
                        <a:t>2015.01.02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spc="-30" baseline="0" dirty="0">
                          <a:effectLst/>
                          <a:latin typeface="+mn-ea"/>
                          <a:ea typeface="+mn-ea"/>
                        </a:rPr>
                        <a:t>~04.03</a:t>
                      </a: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spc="-30" baseline="0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  <a:cs typeface="+mn-cs"/>
                        </a:rPr>
                        <a:t>GS</a:t>
                      </a:r>
                      <a:r>
                        <a:rPr lang="ko-KR" altLang="en-US" sz="1000" kern="0" spc="-30" baseline="0" dirty="0" err="1">
                          <a:effectLst/>
                          <a:latin typeface="+mn-ea"/>
                          <a:ea typeface="+mn-ea"/>
                          <a:cs typeface="+mn-cs"/>
                        </a:rPr>
                        <a:t>네오텍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PM </a:t>
                      </a:r>
                      <a:r>
                        <a:rPr lang="ko-KR" altLang="en-US" sz="1000" kern="100" spc="-30" baseline="0" dirty="0" err="1">
                          <a:effectLst/>
                          <a:latin typeface="+mn-ea"/>
                          <a:ea typeface="+mn-ea"/>
                          <a:cs typeface="Times New Roman"/>
                        </a:rPr>
                        <a:t>양민철</a:t>
                      </a:r>
                      <a:endParaRPr lang="en-US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팀원 </a:t>
                      </a:r>
                      <a:r>
                        <a:rPr lang="ko-KR" altLang="en-US" sz="1000" kern="100" spc="-30" baseline="0" dirty="0" err="1">
                          <a:effectLst/>
                          <a:latin typeface="+mn-ea"/>
                          <a:ea typeface="+mn-ea"/>
                          <a:cs typeface="Times New Roman"/>
                        </a:rPr>
                        <a:t>송인헌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챗봇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개발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3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900" b="1" kern="0" dirty="0">
                          <a:effectLst/>
                        </a:rPr>
                        <a:t>7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IBK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기업은행 유지보수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435100" algn="l"/>
                        </a:tabLst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전광판 유지보수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100" spc="-30" baseline="0" dirty="0">
                          <a:effectLst/>
                          <a:latin typeface="+mn-ea"/>
                          <a:ea typeface="+mn-ea"/>
                        </a:rPr>
                        <a:t>2021.10.01</a:t>
                      </a: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000" kern="10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</a:rPr>
                        <a:t>2022.09.30</a:t>
                      </a: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 err="1">
                          <a:effectLst/>
                          <a:latin typeface="+mn-ea"/>
                          <a:ea typeface="+mn-ea"/>
                        </a:rPr>
                        <a:t>한국코퍼레이션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팀장 김승진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전광판 </a:t>
                      </a:r>
                      <a:r>
                        <a:rPr lang="ko-KR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솔루션</a:t>
                      </a:r>
                      <a:endParaRPr lang="ko-KR" alt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63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900" b="1" kern="0" dirty="0">
                          <a:effectLst/>
                        </a:rPr>
                        <a:t>8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435100" algn="l"/>
                        </a:tabLst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SBI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저축은행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435100" algn="l"/>
                        </a:tabLst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전광판 유지보수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100" spc="-30" baseline="0" dirty="0">
                          <a:effectLst/>
                          <a:latin typeface="+mn-ea"/>
                          <a:ea typeface="+mn-ea"/>
                        </a:rPr>
                        <a:t>2021.10.01</a:t>
                      </a: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  <a:cs typeface="+mn-cs"/>
                        </a:rPr>
                        <a:t>2022.09.30</a:t>
                      </a: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spc="-30" baseline="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ECS</a:t>
                      </a: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텔레콤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팀장 김승진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전광판 </a:t>
                      </a: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솔루션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63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900" b="1" kern="0" dirty="0">
                          <a:effectLst/>
                        </a:rPr>
                        <a:t>9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435100" algn="l"/>
                        </a:tabLst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신세계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홈쇼핑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IVR GVP 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100" spc="-30" baseline="0" dirty="0">
                          <a:effectLst/>
                          <a:latin typeface="+mn-ea"/>
                          <a:ea typeface="+mn-ea"/>
                        </a:rPr>
                        <a:t>2021.06.15</a:t>
                      </a: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</a:rPr>
                        <a:t>2022.01.31</a:t>
                      </a: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spc="-30" baseline="0" dirty="0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0" spc="-30" baseline="0" dirty="0">
                          <a:effectLst/>
                          <a:latin typeface="+mn-ea"/>
                          <a:ea typeface="+mn-ea"/>
                          <a:cs typeface="+mn-cs"/>
                        </a:rPr>
                        <a:t>GS</a:t>
                      </a:r>
                      <a:r>
                        <a:rPr lang="ko-KR" altLang="en-US" sz="1000" kern="0" spc="-30" baseline="0" dirty="0" err="1">
                          <a:effectLst/>
                          <a:latin typeface="+mn-ea"/>
                          <a:ea typeface="+mn-ea"/>
                          <a:cs typeface="+mn-cs"/>
                        </a:rPr>
                        <a:t>네오텍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팀원 변정훈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73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GVP </a:t>
                      </a: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개발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63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900" b="1" kern="0" dirty="0">
                          <a:effectLst/>
                        </a:rPr>
                        <a:t>10</a:t>
                      </a:r>
                      <a:endParaRPr lang="ko-KR" sz="900" b="1" kern="100" dirty="0">
                        <a:effectLst/>
                        <a:latin typeface="Arial"/>
                        <a:ea typeface="굴림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</a:rPr>
                        <a:t>  스마트 신호등 개발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홍보영상 및 광고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100" spc="-30" baseline="0" dirty="0">
                          <a:effectLst/>
                          <a:latin typeface="+mn-ea"/>
                          <a:ea typeface="+mn-ea"/>
                        </a:rPr>
                        <a:t>2014.03.16</a:t>
                      </a:r>
                      <a:r>
                        <a:rPr lang="ko-KR" altLang="en-US" sz="1000" kern="10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spc="-30" baseline="0" dirty="0">
                          <a:effectLst/>
                          <a:latin typeface="+mn-ea"/>
                          <a:ea typeface="+mn-ea"/>
                        </a:rPr>
                        <a:t> 2020.03.31</a:t>
                      </a:r>
                      <a:r>
                        <a:rPr lang="ko-KR" sz="1000" kern="0" spc="-30" baseline="0" dirty="0"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spc="-30" baseline="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0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 err="1">
                          <a:effectLst/>
                          <a:latin typeface="+mn-ea"/>
                          <a:ea typeface="+mn-ea"/>
                        </a:rPr>
                        <a:t>자사개발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대표 변정훈</a:t>
                      </a:r>
                      <a:endParaRPr lang="en-US" altLang="ko-KR" sz="1000" kern="0" spc="-30" baseline="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>
                          <a:effectLst/>
                          <a:latin typeface="+mn-ea"/>
                          <a:ea typeface="+mn-ea"/>
                        </a:rPr>
                        <a:t>팀원 </a:t>
                      </a:r>
                      <a:r>
                        <a:rPr lang="ko-KR" altLang="en-US" sz="1000" kern="0" spc="-30" baseline="0" dirty="0" err="1">
                          <a:effectLst/>
                          <a:latin typeface="+mn-ea"/>
                          <a:ea typeface="+mn-ea"/>
                        </a:rPr>
                        <a:t>변동훈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spc="-30" baseline="0" dirty="0" err="1">
                          <a:effectLst/>
                          <a:latin typeface="+mn-ea"/>
                          <a:ea typeface="+mn-ea"/>
                        </a:rPr>
                        <a:t>자사</a:t>
                      </a:r>
                      <a:r>
                        <a:rPr lang="ko-KR" sz="1000" kern="0" spc="-30" baseline="0" dirty="0" err="1">
                          <a:effectLst/>
                          <a:latin typeface="+mn-ea"/>
                          <a:ea typeface="+mn-ea"/>
                        </a:rPr>
                        <a:t>솔루션</a:t>
                      </a:r>
                      <a:endParaRPr lang="ko-KR" sz="1000" kern="100" spc="-30" baseline="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ectangle 87"/>
          <p:cNvSpPr>
            <a:spLocks noChangeArrowheads="1"/>
          </p:cNvSpPr>
          <p:nvPr/>
        </p:nvSpPr>
        <p:spPr bwMode="gray">
          <a:xfrm flipH="1">
            <a:off x="402875" y="489510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12566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주요 사업 실적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024539" y="1306124"/>
            <a:ext cx="2709014" cy="5472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회사 레퍼런스</a:t>
            </a:r>
          </a:p>
        </p:txBody>
      </p:sp>
    </p:spTree>
    <p:extLst>
      <p:ext uri="{BB962C8B-B14F-4D97-AF65-F5344CB8AC3E}">
        <p14:creationId xmlns:p14="http://schemas.microsoft.com/office/powerpoint/2010/main" val="1663110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22962" y="2393004"/>
            <a:ext cx="8385242" cy="4577961"/>
            <a:chOff x="2290966" y="1376772"/>
            <a:chExt cx="6202700" cy="4568539"/>
          </a:xfrm>
        </p:grpSpPr>
        <p:grpSp>
          <p:nvGrpSpPr>
            <p:cNvPr id="6" name="그룹 5"/>
            <p:cNvGrpSpPr/>
            <p:nvPr/>
          </p:nvGrpSpPr>
          <p:grpSpPr>
            <a:xfrm>
              <a:off x="4620570" y="1376772"/>
              <a:ext cx="1380634" cy="742951"/>
              <a:chOff x="5277036" y="2460216"/>
              <a:chExt cx="1495687" cy="742951"/>
            </a:xfrm>
          </p:grpSpPr>
          <p:sp>
            <p:nvSpPr>
              <p:cNvPr id="37" name="Rectangle 109"/>
              <p:cNvSpPr>
                <a:spLocks noChangeArrowheads="1"/>
              </p:cNvSpPr>
              <p:nvPr/>
            </p:nvSpPr>
            <p:spPr bwMode="auto">
              <a:xfrm>
                <a:off x="5277036" y="2460216"/>
                <a:ext cx="1495687" cy="312738"/>
              </a:xfrm>
              <a:prstGeom prst="rect">
                <a:avLst/>
              </a:prstGeom>
              <a:solidFill>
                <a:srgbClr val="0077C8"/>
              </a:solidFill>
              <a:ln w="6350">
                <a:solidFill>
                  <a:srgbClr val="0077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180975" algn="ctr" defTabSz="1279525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사업총괄 임원</a:t>
                </a:r>
              </a:p>
            </p:txBody>
          </p:sp>
          <p:sp>
            <p:nvSpPr>
              <p:cNvPr id="38" name="Rectangle 119"/>
              <p:cNvSpPr>
                <a:spLocks noChangeArrowheads="1"/>
              </p:cNvSpPr>
              <p:nvPr/>
            </p:nvSpPr>
            <p:spPr bwMode="auto">
              <a:xfrm>
                <a:off x="5277036" y="2772954"/>
                <a:ext cx="1495687" cy="430213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넥스트인프라</a:t>
                </a:r>
                <a:endParaRPr kumimoji="0"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900" b="1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솔루션 사업  </a:t>
                </a:r>
                <a:r>
                  <a:rPr kumimoji="0" lang="ko-KR" altLang="en-US" sz="900" b="1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본부장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620569" y="2290805"/>
              <a:ext cx="1380635" cy="742951"/>
              <a:chOff x="5277036" y="2460216"/>
              <a:chExt cx="1495688" cy="742951"/>
            </a:xfrm>
          </p:grpSpPr>
          <p:sp>
            <p:nvSpPr>
              <p:cNvPr id="35" name="Rectangle 109"/>
              <p:cNvSpPr>
                <a:spLocks noChangeArrowheads="1"/>
              </p:cNvSpPr>
              <p:nvPr/>
            </p:nvSpPr>
            <p:spPr bwMode="auto">
              <a:xfrm>
                <a:off x="5277037" y="2460216"/>
                <a:ext cx="1495687" cy="312738"/>
              </a:xfrm>
              <a:prstGeom prst="rect">
                <a:avLst/>
              </a:prstGeom>
              <a:solidFill>
                <a:srgbClr val="0077C8"/>
              </a:solidFill>
              <a:ln w="6350">
                <a:solidFill>
                  <a:srgbClr val="0077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180975" algn="ctr" defTabSz="1279525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사업총괄 책임자</a:t>
                </a:r>
              </a:p>
            </p:txBody>
          </p:sp>
          <p:sp>
            <p:nvSpPr>
              <p:cNvPr id="36" name="Rectangle 119"/>
              <p:cNvSpPr>
                <a:spLocks noChangeArrowheads="1"/>
              </p:cNvSpPr>
              <p:nvPr/>
            </p:nvSpPr>
            <p:spPr bwMode="auto">
              <a:xfrm>
                <a:off x="5277036" y="2772954"/>
                <a:ext cx="1495687" cy="430213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넥스트인프라</a:t>
                </a:r>
                <a:endParaRPr kumimoji="0"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부장 양 민 철</a:t>
                </a:r>
                <a:endParaRPr kumimoji="0"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6844397" y="3789040"/>
              <a:ext cx="1380635" cy="742951"/>
              <a:chOff x="5282584" y="2443854"/>
              <a:chExt cx="1495688" cy="742951"/>
            </a:xfrm>
          </p:grpSpPr>
          <p:sp>
            <p:nvSpPr>
              <p:cNvPr id="33" name="Rectangle 109"/>
              <p:cNvSpPr>
                <a:spLocks noChangeArrowheads="1"/>
              </p:cNvSpPr>
              <p:nvPr/>
            </p:nvSpPr>
            <p:spPr bwMode="auto">
              <a:xfrm>
                <a:off x="5282584" y="2443854"/>
                <a:ext cx="1495687" cy="312738"/>
              </a:xfrm>
              <a:prstGeom prst="rect">
                <a:avLst/>
              </a:prstGeom>
              <a:solidFill>
                <a:srgbClr val="0077C8"/>
              </a:solidFill>
              <a:ln w="6350">
                <a:solidFill>
                  <a:srgbClr val="0077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180975" algn="ctr" defTabSz="1279525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사업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품질 관리 지원</a:t>
                </a:r>
              </a:p>
            </p:txBody>
          </p:sp>
          <p:sp>
            <p:nvSpPr>
              <p:cNvPr id="34" name="Rectangle 119"/>
              <p:cNvSpPr>
                <a:spLocks noChangeArrowheads="1"/>
              </p:cNvSpPr>
              <p:nvPr/>
            </p:nvSpPr>
            <p:spPr bwMode="auto">
              <a:xfrm>
                <a:off x="5282585" y="2756592"/>
                <a:ext cx="1495687" cy="430213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PMO</a:t>
                </a:r>
                <a:endParaRPr kumimoji="0"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2441684" y="2937042"/>
              <a:ext cx="1380634" cy="1284046"/>
              <a:chOff x="5277036" y="2460216"/>
              <a:chExt cx="1495687" cy="1284046"/>
            </a:xfrm>
          </p:grpSpPr>
          <p:sp>
            <p:nvSpPr>
              <p:cNvPr id="31" name="Rectangle 109"/>
              <p:cNvSpPr>
                <a:spLocks noChangeArrowheads="1"/>
              </p:cNvSpPr>
              <p:nvPr/>
            </p:nvSpPr>
            <p:spPr bwMode="auto">
              <a:xfrm>
                <a:off x="5277036" y="2460216"/>
                <a:ext cx="1495687" cy="312737"/>
              </a:xfrm>
              <a:prstGeom prst="rect">
                <a:avLst/>
              </a:prstGeom>
              <a:solidFill>
                <a:srgbClr val="0077C8"/>
              </a:solidFill>
              <a:ln w="6350">
                <a:solidFill>
                  <a:srgbClr val="0077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180975" algn="ctr" defTabSz="1279525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전문가 지원그룹</a:t>
                </a:r>
              </a:p>
            </p:txBody>
          </p:sp>
          <p:sp>
            <p:nvSpPr>
              <p:cNvPr id="32" name="Rectangle 119"/>
              <p:cNvSpPr>
                <a:spLocks noChangeArrowheads="1"/>
              </p:cNvSpPr>
              <p:nvPr/>
            </p:nvSpPr>
            <p:spPr bwMode="auto">
              <a:xfrm>
                <a:off x="5277036" y="2772953"/>
                <a:ext cx="1495687" cy="971309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9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넥스트인프라 </a:t>
                </a:r>
                <a:r>
                  <a:rPr kumimoji="0"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연구소 </a:t>
                </a:r>
                <a:endParaRPr kumimoji="0"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" name="Rectangle 109"/>
            <p:cNvSpPr>
              <a:spLocks noChangeArrowheads="1"/>
            </p:cNvSpPr>
            <p:nvPr/>
          </p:nvSpPr>
          <p:spPr bwMode="auto">
            <a:xfrm>
              <a:off x="4620570" y="3789041"/>
              <a:ext cx="1380634" cy="312737"/>
            </a:xfrm>
            <a:prstGeom prst="rect">
              <a:avLst/>
            </a:prstGeom>
            <a:solidFill>
              <a:srgbClr val="0077C8"/>
            </a:solidFill>
            <a:ln w="6350">
              <a:solidFill>
                <a:srgbClr val="0077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180975" algn="ctr" defTabSz="1279525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사업수행 책임자</a:t>
              </a:r>
            </a:p>
          </p:txBody>
        </p:sp>
        <p:sp>
          <p:nvSpPr>
            <p:cNvPr id="11" name="Rectangle 119"/>
            <p:cNvSpPr>
              <a:spLocks noChangeArrowheads="1"/>
            </p:cNvSpPr>
            <p:nvPr/>
          </p:nvSpPr>
          <p:spPr bwMode="auto">
            <a:xfrm>
              <a:off x="4620570" y="4101778"/>
              <a:ext cx="1380634" cy="430212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80975" algn="ctr" defTabSz="1001908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넥스트인프라 </a:t>
              </a:r>
              <a:endParaRPr kumimoji="0"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-180975" algn="ctr" defTabSz="1001908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  김 승 진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290966" y="5119054"/>
              <a:ext cx="6202700" cy="826257"/>
              <a:chOff x="2396716" y="5011042"/>
              <a:chExt cx="7940545" cy="826257"/>
            </a:xfrm>
          </p:grpSpPr>
          <p:sp>
            <p:nvSpPr>
              <p:cNvPr id="23" name="Rectangle 109"/>
              <p:cNvSpPr>
                <a:spLocks noChangeArrowheads="1"/>
              </p:cNvSpPr>
              <p:nvPr/>
            </p:nvSpPr>
            <p:spPr bwMode="auto">
              <a:xfrm>
                <a:off x="2396992" y="5011042"/>
                <a:ext cx="2570600" cy="312737"/>
              </a:xfrm>
              <a:prstGeom prst="rect">
                <a:avLst/>
              </a:prstGeom>
              <a:solidFill>
                <a:srgbClr val="CDEBFF"/>
              </a:solidFill>
              <a:ln w="6350">
                <a:solidFill>
                  <a:srgbClr val="0077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180975" algn="ctr" defTabSz="1279525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사업수행 인력</a:t>
                </a:r>
              </a:p>
            </p:txBody>
          </p:sp>
          <p:sp>
            <p:nvSpPr>
              <p:cNvPr id="24" name="Rectangle 119"/>
              <p:cNvSpPr>
                <a:spLocks noChangeArrowheads="1"/>
              </p:cNvSpPr>
              <p:nvPr/>
            </p:nvSpPr>
            <p:spPr bwMode="auto">
              <a:xfrm>
                <a:off x="2396716" y="5407086"/>
                <a:ext cx="1220953" cy="430213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900" b="1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대리  송  인  헌</a:t>
                </a:r>
                <a:endParaRPr kumimoji="0" lang="en-US" altLang="ko-KR" sz="9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Rectangle 119"/>
              <p:cNvSpPr>
                <a:spLocks noChangeArrowheads="1"/>
              </p:cNvSpPr>
              <p:nvPr/>
            </p:nvSpPr>
            <p:spPr bwMode="auto">
              <a:xfrm>
                <a:off x="3746639" y="5407086"/>
                <a:ext cx="1220953" cy="430213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900" b="1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과장  박  석  현</a:t>
                </a:r>
                <a:endParaRPr kumimoji="0" lang="en-US" altLang="ko-KR" sz="9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Rectangle 109"/>
              <p:cNvSpPr>
                <a:spLocks noChangeArrowheads="1"/>
              </p:cNvSpPr>
              <p:nvPr/>
            </p:nvSpPr>
            <p:spPr bwMode="auto">
              <a:xfrm>
                <a:off x="5104959" y="5011042"/>
                <a:ext cx="5232302" cy="312737"/>
              </a:xfrm>
              <a:prstGeom prst="rect">
                <a:avLst/>
              </a:prstGeom>
              <a:solidFill>
                <a:srgbClr val="CDEBFF"/>
              </a:solidFill>
              <a:ln w="6350">
                <a:solidFill>
                  <a:srgbClr val="0077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180975" algn="ctr" defTabSz="1279525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인프라 지원 </a:t>
                </a:r>
              </a:p>
            </p:txBody>
          </p:sp>
          <p:sp>
            <p:nvSpPr>
              <p:cNvPr id="27" name="Rectangle 119"/>
              <p:cNvSpPr>
                <a:spLocks noChangeArrowheads="1"/>
              </p:cNvSpPr>
              <p:nvPr/>
            </p:nvSpPr>
            <p:spPr bwMode="auto">
              <a:xfrm>
                <a:off x="5104683" y="5407086"/>
                <a:ext cx="1220953" cy="430213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AVAYA</a:t>
                </a:r>
                <a:endParaRPr kumimoji="0"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Rectangle 119"/>
              <p:cNvSpPr>
                <a:spLocks noChangeArrowheads="1"/>
              </p:cNvSpPr>
              <p:nvPr/>
            </p:nvSpPr>
            <p:spPr bwMode="auto">
              <a:xfrm>
                <a:off x="6454606" y="5407086"/>
                <a:ext cx="1220953" cy="430213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900" b="1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현업지원  </a:t>
                </a:r>
                <a:r>
                  <a:rPr kumimoji="0" lang="en-US" altLang="ko-KR" sz="900" b="1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Desk</a:t>
                </a:r>
                <a:endParaRPr kumimoji="0" lang="ko-KR" altLang="en-US" sz="9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Rectangle 119"/>
              <p:cNvSpPr>
                <a:spLocks noChangeArrowheads="1"/>
              </p:cNvSpPr>
              <p:nvPr/>
            </p:nvSpPr>
            <p:spPr bwMode="auto">
              <a:xfrm>
                <a:off x="7780835" y="5407086"/>
                <a:ext cx="1220953" cy="430213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 V R</a:t>
                </a:r>
                <a:endParaRPr kumimoji="0" lang="ko-KR" altLang="en-US" sz="9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Rectangle 119"/>
              <p:cNvSpPr>
                <a:spLocks noChangeArrowheads="1"/>
              </p:cNvSpPr>
              <p:nvPr/>
            </p:nvSpPr>
            <p:spPr bwMode="auto">
              <a:xfrm>
                <a:off x="9116308" y="5407086"/>
                <a:ext cx="1220953" cy="430213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900" b="1" spc="-1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 M S</a:t>
                </a:r>
              </a:p>
            </p:txBody>
          </p:sp>
        </p:grpSp>
        <p:cxnSp>
          <p:nvCxnSpPr>
            <p:cNvPr id="13" name="꺾인 연결선 12"/>
            <p:cNvCxnSpPr>
              <a:stCxn id="11" idx="2"/>
              <a:endCxn id="23" idx="0"/>
            </p:cNvCxnSpPr>
            <p:nvPr/>
          </p:nvCxnSpPr>
          <p:spPr>
            <a:xfrm rot="5400000">
              <a:off x="4009504" y="3817671"/>
              <a:ext cx="587064" cy="2015703"/>
            </a:xfrm>
            <a:prstGeom prst="bentConnector3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11" idx="2"/>
              <a:endCxn id="26" idx="0"/>
            </p:cNvCxnSpPr>
            <p:nvPr/>
          </p:nvCxnSpPr>
          <p:spPr>
            <a:xfrm rot="16200000" flipH="1">
              <a:off x="5586951" y="4255927"/>
              <a:ext cx="587064" cy="11391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38" idx="2"/>
              <a:endCxn id="35" idx="0"/>
            </p:cNvCxnSpPr>
            <p:nvPr/>
          </p:nvCxnSpPr>
          <p:spPr>
            <a:xfrm>
              <a:off x="5310887" y="2119723"/>
              <a:ext cx="0" cy="17108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6" idx="2"/>
              <a:endCxn id="10" idx="0"/>
            </p:cNvCxnSpPr>
            <p:nvPr/>
          </p:nvCxnSpPr>
          <p:spPr>
            <a:xfrm>
              <a:off x="5310887" y="3033756"/>
              <a:ext cx="1" cy="75528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008125" y="3945409"/>
              <a:ext cx="83834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endCxn id="31" idx="3"/>
            </p:cNvCxnSpPr>
            <p:nvPr/>
          </p:nvCxnSpPr>
          <p:spPr>
            <a:xfrm flipH="1">
              <a:off x="3822318" y="3093411"/>
              <a:ext cx="148857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6844397" y="2935982"/>
              <a:ext cx="1380634" cy="742951"/>
              <a:chOff x="5277036" y="2443854"/>
              <a:chExt cx="1495687" cy="742951"/>
            </a:xfrm>
          </p:grpSpPr>
          <p:sp>
            <p:nvSpPr>
              <p:cNvPr id="21" name="Rectangle 109"/>
              <p:cNvSpPr>
                <a:spLocks noChangeArrowheads="1"/>
              </p:cNvSpPr>
              <p:nvPr/>
            </p:nvSpPr>
            <p:spPr bwMode="auto">
              <a:xfrm>
                <a:off x="5277036" y="2443854"/>
                <a:ext cx="1495687" cy="312738"/>
              </a:xfrm>
              <a:prstGeom prst="rect">
                <a:avLst/>
              </a:prstGeom>
              <a:solidFill>
                <a:srgbClr val="0077C8"/>
              </a:solidFill>
              <a:ln w="6350">
                <a:solidFill>
                  <a:srgbClr val="0077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180975" algn="ctr" defTabSz="1279525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IT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지원그룹</a:t>
                </a:r>
              </a:p>
            </p:txBody>
          </p:sp>
          <p:sp>
            <p:nvSpPr>
              <p:cNvPr id="22" name="Rectangle 119"/>
              <p:cNvSpPr>
                <a:spLocks noChangeArrowheads="1"/>
              </p:cNvSpPr>
              <p:nvPr/>
            </p:nvSpPr>
            <p:spPr bwMode="auto">
              <a:xfrm>
                <a:off x="5277036" y="2756592"/>
                <a:ext cx="1495687" cy="430213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80975" algn="ctr" defTabSz="1001908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9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시스템별</a:t>
                </a:r>
                <a:r>
                  <a:rPr kumimoji="0"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전문인력 </a:t>
                </a:r>
                <a:r>
                  <a:rPr kumimoji="0"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Pool</a:t>
                </a:r>
                <a:endParaRPr kumimoji="0"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0" name="직선 연결선 19"/>
            <p:cNvCxnSpPr/>
            <p:nvPr/>
          </p:nvCxnSpPr>
          <p:spPr>
            <a:xfrm>
              <a:off x="5310612" y="3102647"/>
              <a:ext cx="1533785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모서리가 둥근 직사각형 45"/>
          <p:cNvSpPr/>
          <p:nvPr/>
        </p:nvSpPr>
        <p:spPr>
          <a:xfrm>
            <a:off x="1024539" y="1306124"/>
            <a:ext cx="2709014" cy="5472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조직 구성도</a:t>
            </a:r>
          </a:p>
        </p:txBody>
      </p:sp>
      <p:sp>
        <p:nvSpPr>
          <p:cNvPr id="39" name="Rectangle 87"/>
          <p:cNvSpPr>
            <a:spLocks noChangeArrowheads="1"/>
          </p:cNvSpPr>
          <p:nvPr/>
        </p:nvSpPr>
        <p:spPr bwMode="gray">
          <a:xfrm flipH="1">
            <a:off x="402875" y="489510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12566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조직 구성</a:t>
            </a:r>
          </a:p>
        </p:txBody>
      </p:sp>
    </p:spTree>
    <p:extLst>
      <p:ext uri="{BB962C8B-B14F-4D97-AF65-F5344CB8AC3E}">
        <p14:creationId xmlns:p14="http://schemas.microsoft.com/office/powerpoint/2010/main" val="268078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24539" y="2071992"/>
            <a:ext cx="906304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1923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11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20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개럿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모건이 미국에서 특허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"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교통신호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"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로 받아 현재의 신호등으로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90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년 넘게 사용하고 있다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현재의 신호등이 우리의 </a:t>
            </a:r>
            <a:r>
              <a:rPr lang="ko-KR" altLang="en-US" sz="3200" b="1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소중한 생명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을 얼마나 지켜냈다고 생각하십니까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28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</a:rPr>
              <a:t>2022</a:t>
            </a:r>
            <a:r>
              <a:rPr lang="ko-KR" altLang="en-US" sz="28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28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</a:rPr>
              <a:t>2</a:t>
            </a:r>
            <a:r>
              <a:rPr lang="ko-KR" altLang="en-US" sz="28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월</a:t>
            </a:r>
            <a:r>
              <a:rPr lang="en-US" altLang="ko-KR" sz="28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</a:rPr>
              <a:t>10</a:t>
            </a:r>
            <a:r>
              <a:rPr lang="ko-KR" altLang="en-US" sz="28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일 넥스트인프라가 특허를 출현하여</a:t>
            </a:r>
            <a:endParaRPr lang="en-US" altLang="ko-KR" sz="2800" b="1" dirty="0">
              <a:solidFill>
                <a:srgbClr val="00B0F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4000" b="1" dirty="0" err="1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다방향</a:t>
            </a:r>
            <a:r>
              <a:rPr lang="ko-KR" altLang="en-US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확인 가능한 신호등</a:t>
            </a:r>
            <a:r>
              <a:rPr lang="en-US" altLang="ko-KR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  <a:r>
              <a:rPr lang="ko-KR" altLang="en-US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이  </a:t>
            </a:r>
            <a:endParaRPr lang="en-US" altLang="ko-KR" sz="4000" b="1" dirty="0">
              <a:solidFill>
                <a:srgbClr val="00B0F0"/>
              </a:solidFill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</a:t>
            </a:r>
            <a:r>
              <a:rPr lang="ko-KR" altLang="en-US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우리 모두의 안전을 지켜 낼 것입니다</a:t>
            </a:r>
            <a:r>
              <a:rPr lang="en-US" altLang="ko-KR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41750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 배경 및 목적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제안 목적 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Rectangle 87"/>
          <p:cNvSpPr>
            <a:spLocks noChangeArrowheads="1"/>
          </p:cNvSpPr>
          <p:nvPr/>
        </p:nvSpPr>
        <p:spPr bwMode="gray">
          <a:xfrm flipH="1">
            <a:off x="402875" y="486487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나</a:t>
            </a:r>
          </a:p>
        </p:txBody>
      </p:sp>
    </p:spTree>
    <p:extLst>
      <p:ext uri="{BB962C8B-B14F-4D97-AF65-F5344CB8AC3E}">
        <p14:creationId xmlns:p14="http://schemas.microsoft.com/office/powerpoint/2010/main" val="114095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8F51B-554D-4ADB-A30D-8FD80DC03BF5}"/>
              </a:ext>
            </a:extLst>
          </p:cNvPr>
          <p:cNvSpPr/>
          <p:nvPr/>
        </p:nvSpPr>
        <p:spPr>
          <a:xfrm>
            <a:off x="531725" y="2256063"/>
            <a:ext cx="9879999" cy="5093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16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 </a:t>
            </a:r>
            <a:endParaRPr lang="en-US" altLang="ko-KR" sz="1600" b="1" dirty="0">
              <a:solidFill>
                <a:srgbClr val="0070C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3200" b="1" dirty="0">
                <a:latin typeface="나눔바른고딕" panose="020B0600000101010101" charset="-127"/>
                <a:ea typeface="나눔바른고딕" panose="020B0600000101010101" charset="-127"/>
              </a:rPr>
              <a:t>한사람의</a:t>
            </a:r>
            <a:r>
              <a:rPr lang="ko-KR" altLang="en-US" sz="40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안전</a:t>
            </a:r>
            <a:r>
              <a:rPr lang="ko-KR" altLang="en-US" sz="3200" b="1" dirty="0">
                <a:latin typeface="나눔바른고딕" panose="020B0600000101010101" charset="-127"/>
                <a:ea typeface="나눔바른고딕" panose="020B0600000101010101" charset="-127"/>
              </a:rPr>
              <a:t>과</a:t>
            </a:r>
            <a:r>
              <a:rPr lang="ko-KR" altLang="en-US" sz="40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3200" b="1" dirty="0">
                <a:latin typeface="나눔바른고딕" panose="020B0600000101010101" charset="-127"/>
                <a:ea typeface="나눔바른고딕" panose="020B0600000101010101" charset="-127"/>
              </a:rPr>
              <a:t>한사람의</a:t>
            </a:r>
            <a:r>
              <a:rPr lang="ko-KR" altLang="en-US" sz="32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3200" b="1" dirty="0">
                <a:latin typeface="나눔바른고딕" panose="020B0600000101010101" charset="-127"/>
                <a:ea typeface="나눔바른고딕" panose="020B0600000101010101" charset="-127"/>
              </a:rPr>
              <a:t>소중한</a:t>
            </a:r>
            <a:r>
              <a:rPr lang="ko-KR" altLang="en-US" sz="40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생명</a:t>
            </a:r>
            <a:r>
              <a:rPr lang="ko-KR" altLang="en-US" sz="3200" b="1" dirty="0">
                <a:latin typeface="나눔바른고딕" panose="020B0600000101010101" charset="-127"/>
                <a:ea typeface="나눔바른고딕" panose="020B0600000101010101" charset="-127"/>
              </a:rPr>
              <a:t>을</a:t>
            </a:r>
            <a:r>
              <a:rPr lang="ko-KR" altLang="en-US" sz="40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en-US" altLang="ko-KR" sz="4000" b="1" dirty="0">
              <a:solidFill>
                <a:srgbClr val="0070C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36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지킬 낼 수 있다면 우리는  그  길을 가야 합니다</a:t>
            </a:r>
            <a:r>
              <a:rPr lang="en-US" altLang="ko-KR" sz="36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4000" b="1" dirty="0">
                <a:latin typeface="나눔바른고딕" panose="020B0600000101010101" charset="-127"/>
                <a:ea typeface="나눔바른고딕" panose="020B0600000101010101" charset="-127"/>
              </a:rPr>
              <a:t>“</a:t>
            </a:r>
            <a:r>
              <a:rPr lang="ko-KR" altLang="en-US" sz="4000" b="1" dirty="0">
                <a:latin typeface="나눔바른고딕" panose="020B0600000101010101" charset="-127"/>
                <a:ea typeface="나눔바른고딕" panose="020B0600000101010101" charset="-127"/>
              </a:rPr>
              <a:t>스마트 시티 신호등</a:t>
            </a:r>
            <a:r>
              <a:rPr lang="en-US" altLang="ko-KR" sz="4000" b="1" dirty="0">
                <a:latin typeface="나눔바른고딕" panose="020B0600000101010101" charset="-127"/>
                <a:ea typeface="나눔바른고딕" panose="020B0600000101010101" charset="-127"/>
              </a:rPr>
              <a:t>”</a:t>
            </a:r>
            <a:r>
              <a:rPr lang="ko-KR" altLang="en-US" sz="4000" b="1" dirty="0">
                <a:latin typeface="나눔바른고딕" panose="020B0600000101010101" charset="-127"/>
                <a:ea typeface="나눔바른고딕" panose="020B0600000101010101" charset="-127"/>
              </a:rPr>
              <a:t> 미래를 위해서 </a:t>
            </a:r>
            <a:endParaRPr lang="en-US" altLang="ko-KR" sz="4000" b="1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4000" b="1" dirty="0">
                <a:latin typeface="나눔바른고딕" panose="020B0600000101010101" charset="-127"/>
                <a:ea typeface="나눔바른고딕" panose="020B0600000101010101" charset="-127"/>
              </a:rPr>
              <a:t>넥스트인프라가  그  소중함을  담겠습니다</a:t>
            </a:r>
            <a:r>
              <a:rPr lang="en-US" altLang="ko-KR" sz="4000" b="1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28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</a:p>
        </p:txBody>
      </p:sp>
      <p:sp>
        <p:nvSpPr>
          <p:cNvPr id="4" name="Rectangle 87"/>
          <p:cNvSpPr>
            <a:spLocks noChangeArrowheads="1"/>
          </p:cNvSpPr>
          <p:nvPr/>
        </p:nvSpPr>
        <p:spPr bwMode="gray">
          <a:xfrm flipH="1">
            <a:off x="402875" y="486487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바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24539" y="1306124"/>
            <a:ext cx="2709014" cy="5472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안전과 소중한 생명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12566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안전과 생명</a:t>
            </a:r>
          </a:p>
        </p:txBody>
      </p:sp>
    </p:spTree>
    <p:extLst>
      <p:ext uri="{BB962C8B-B14F-4D97-AF65-F5344CB8AC3E}">
        <p14:creationId xmlns:p14="http://schemas.microsoft.com/office/powerpoint/2010/main" val="120992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18F51B-554D-4ADB-A30D-8FD80DC03BF5}"/>
              </a:ext>
            </a:extLst>
          </p:cNvPr>
          <p:cNvSpPr/>
          <p:nvPr/>
        </p:nvSpPr>
        <p:spPr>
          <a:xfrm>
            <a:off x="531725" y="2256063"/>
            <a:ext cx="9879999" cy="42011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16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 </a:t>
            </a:r>
            <a:endParaRPr lang="en-US" altLang="ko-KR" sz="1600" b="1" dirty="0">
              <a:solidFill>
                <a:srgbClr val="0070C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3200" b="1" dirty="0">
                <a:latin typeface="나눔바른고딕" panose="020B0600000101010101" charset="-127"/>
                <a:ea typeface="나눔바른고딕" panose="020B0600000101010101" charset="-127"/>
              </a:rPr>
              <a:t>법이 우리의 </a:t>
            </a:r>
            <a:r>
              <a:rPr lang="ko-KR" altLang="en-US" sz="4000" b="1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안전을 지킬 수 없다</a:t>
            </a:r>
            <a:r>
              <a:rPr lang="ko-KR" altLang="en-US" sz="40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en-US" altLang="ko-KR" sz="4000" b="1" dirty="0">
              <a:solidFill>
                <a:srgbClr val="0070C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스마트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신호등 개선으로 우리들의 소중한 </a:t>
            </a:r>
            <a:r>
              <a:rPr lang="ko-KR" altLang="en-US" sz="4800" b="1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생명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을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지킬 낼 수 있습니다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28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024539" y="1306124"/>
            <a:ext cx="2709014" cy="5472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안전과 소중한 생명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12566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안전과 생명</a:t>
            </a:r>
          </a:p>
        </p:txBody>
      </p:sp>
    </p:spTree>
    <p:extLst>
      <p:ext uri="{BB962C8B-B14F-4D97-AF65-F5344CB8AC3E}">
        <p14:creationId xmlns:p14="http://schemas.microsoft.com/office/powerpoint/2010/main" val="1398795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04537" cy="7780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0" y="0"/>
            <a:ext cx="10901698" cy="48134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A71A4-348A-4F65-8689-50C0C575D191}"/>
              </a:ext>
            </a:extLst>
          </p:cNvPr>
          <p:cNvSpPr txBox="1"/>
          <p:nvPr/>
        </p:nvSpPr>
        <p:spPr>
          <a:xfrm>
            <a:off x="676091" y="1610987"/>
            <a:ext cx="9182704" cy="108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en-US" altLang="ko-KR" sz="4000" b="1" kern="120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  <a:cs typeface="+mj-cs"/>
              </a:rPr>
              <a:t>Thank You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510849" y="4906260"/>
            <a:ext cx="5393853" cy="218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미래의 기반</a:t>
            </a:r>
            <a:r>
              <a:rPr kumimoji="0" lang="en-US" altLang="ko-KR" sz="2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㈜</a:t>
            </a:r>
            <a:r>
              <a:rPr kumimoji="0" lang="ko-KR" altLang="en-US" sz="2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넥스트인프라</a:t>
            </a:r>
            <a:endParaRPr kumimoji="0" lang="en-US" altLang="ko-KR" sz="20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altLang="ko-KR" sz="6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서울시 금천구 </a:t>
            </a:r>
            <a:r>
              <a:rPr lang="ko-KR" altLang="en-US" sz="1400" b="1" dirty="0" err="1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서부샛길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606 A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동 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1806-20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호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가산동 </a:t>
            </a:r>
            <a:r>
              <a:rPr lang="ko-KR" altLang="en-US" sz="1400" b="1" dirty="0" err="1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대성디폴리스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Rep. Office : +82-70-7465-9390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E-mail : admin@nextinfra.co.kr</a:t>
            </a:r>
            <a:endParaRPr kumimoji="0" lang="en-US" altLang="ko-KR" sz="14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Homepage : </a:t>
            </a:r>
            <a:r>
              <a:rPr kumimoji="0"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http://www.nextinfra.co.kr</a:t>
            </a:r>
            <a:endParaRPr lang="en-US" altLang="ko-KR" sz="14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28" name="Graphic 10" descr="악수">
            <a:extLst>
              <a:ext uri="{FF2B5EF4-FFF2-40B4-BE49-F238E27FC236}">
                <a16:creationId xmlns:a16="http://schemas.microsoft.com/office/drawing/2014/main" id="{BFCD9547-5E87-4BB5-B91A-92C0B0E2B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75883" y="2998607"/>
            <a:ext cx="1783121" cy="17831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158" y="4906260"/>
            <a:ext cx="1746691" cy="5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82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24539" y="2071992"/>
            <a:ext cx="941654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1.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지역 경제 </a:t>
            </a:r>
            <a:r>
              <a:rPr lang="ko-KR" altLang="en-US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공헌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2.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지역 주민들에게 맞춤 </a:t>
            </a:r>
            <a:r>
              <a:rPr lang="ko-KR" altLang="en-US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정보를 제공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3.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도시 </a:t>
            </a:r>
            <a:r>
              <a:rPr lang="ko-KR" altLang="en-US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미관을 개선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4.</a:t>
            </a:r>
            <a:r>
              <a:rPr lang="ko-KR" altLang="en-US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안전과 편리함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을</a:t>
            </a:r>
            <a:r>
              <a:rPr lang="ko-KR" altLang="en-US" sz="36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제공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tabLst>
                <a:tab pos="101600" algn="l"/>
              </a:tabLst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5.</a:t>
            </a:r>
            <a:r>
              <a:rPr lang="ko-KR" altLang="en-US" sz="4000" b="1" dirty="0">
                <a:solidFill>
                  <a:srgbClr val="00B0F0"/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국민세금 경제 손실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Arial" panose="020B0604020202020204" pitchFamily="34" charset="0"/>
              </a:rPr>
              <a:t>을 줄이는 효과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0000101010101" charset="-127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41750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 배경 및 목적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제안 목적 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Rectangle 87"/>
          <p:cNvSpPr>
            <a:spLocks noChangeArrowheads="1"/>
          </p:cNvSpPr>
          <p:nvPr/>
        </p:nvSpPr>
        <p:spPr bwMode="gray">
          <a:xfrm flipH="1">
            <a:off x="402875" y="486487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나</a:t>
            </a:r>
          </a:p>
        </p:txBody>
      </p:sp>
    </p:spTree>
    <p:extLst>
      <p:ext uri="{BB962C8B-B14F-4D97-AF65-F5344CB8AC3E}">
        <p14:creationId xmlns:p14="http://schemas.microsoft.com/office/powerpoint/2010/main" val="425778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6945" y="3078320"/>
            <a:ext cx="55417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도심 속  신호등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</a:p>
          <a:p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우리는 언제까지 표지판을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계속 붙여야 하는가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?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  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endParaRPr lang="en-US" altLang="ko-KR" sz="4000" b="1" dirty="0">
              <a:solidFill>
                <a:srgbClr val="0070C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기존 신호등</a:t>
            </a:r>
          </a:p>
        </p:txBody>
      </p:sp>
      <p:sp>
        <p:nvSpPr>
          <p:cNvPr id="11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0072" y="2213647"/>
            <a:ext cx="5221137" cy="450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0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02433" y="3739804"/>
            <a:ext cx="86511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미래형 스마트 신호등</a:t>
            </a:r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</a:p>
          <a:p>
            <a:endParaRPr lang="en-US" altLang="ko-KR" sz="4000" b="1" dirty="0">
              <a:solidFill>
                <a:srgbClr val="0070C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Smart Signals Traffic Solution</a:t>
            </a:r>
            <a:endParaRPr lang="ko-KR" altLang="en-US" sz="40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운전자용 신호등</a:t>
            </a:r>
          </a:p>
        </p:txBody>
      </p:sp>
      <p:sp>
        <p:nvSpPr>
          <p:cNvPr id="17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567284" y="1439697"/>
            <a:ext cx="5337254" cy="6137570"/>
            <a:chOff x="5567284" y="1439697"/>
            <a:chExt cx="5337254" cy="6137570"/>
          </a:xfrm>
        </p:grpSpPr>
        <p:sp>
          <p:nvSpPr>
            <p:cNvPr id="3" name="원통형 78">
              <a:extLst>
                <a:ext uri="{FF2B5EF4-FFF2-40B4-BE49-F238E27FC236}">
                  <a16:creationId xmlns:a16="http://schemas.microsoft.com/office/drawing/2014/main" id="{98441D1D-5ABD-42A5-9259-5E7EF779C675}"/>
                </a:ext>
              </a:extLst>
            </p:cNvPr>
            <p:cNvSpPr/>
            <p:nvPr/>
          </p:nvSpPr>
          <p:spPr>
            <a:xfrm rot="16200000">
              <a:off x="7644651" y="382331"/>
              <a:ext cx="343345" cy="449808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원통형 9">
              <a:extLst>
                <a:ext uri="{FF2B5EF4-FFF2-40B4-BE49-F238E27FC236}">
                  <a16:creationId xmlns:a16="http://schemas.microsoft.com/office/drawing/2014/main" id="{23731433-865C-4269-971A-DCC7D5C3F3EB}"/>
                </a:ext>
              </a:extLst>
            </p:cNvPr>
            <p:cNvSpPr/>
            <p:nvPr/>
          </p:nvSpPr>
          <p:spPr>
            <a:xfrm>
              <a:off x="10055633" y="1867039"/>
              <a:ext cx="314052" cy="5497004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5A14643-2C65-4944-826C-E2FB65E7A6C5}"/>
                </a:ext>
              </a:extLst>
            </p:cNvPr>
            <p:cNvSpPr/>
            <p:nvPr/>
          </p:nvSpPr>
          <p:spPr>
            <a:xfrm>
              <a:off x="9723472" y="7116882"/>
              <a:ext cx="930586" cy="460385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>
              <a:extLst>
                <a:ext uri="{FF2B5EF4-FFF2-40B4-BE49-F238E27FC236}">
                  <a16:creationId xmlns:a16="http://schemas.microsoft.com/office/drawing/2014/main" id="{314BC1D4-2060-4B62-A4CC-34063EF03913}"/>
                </a:ext>
              </a:extLst>
            </p:cNvPr>
            <p:cNvSpPr/>
            <p:nvPr/>
          </p:nvSpPr>
          <p:spPr>
            <a:xfrm>
              <a:off x="9658834" y="1439697"/>
              <a:ext cx="1180843" cy="565237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393516-1B31-4DC5-B187-034C06556842}"/>
                </a:ext>
              </a:extLst>
            </p:cNvPr>
            <p:cNvSpPr txBox="1"/>
            <p:nvPr/>
          </p:nvSpPr>
          <p:spPr>
            <a:xfrm>
              <a:off x="9554082" y="1626422"/>
              <a:ext cx="1350456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>
                  <a:latin typeface="굴림" panose="020B0600000101010101" pitchFamily="50" charset="-127"/>
                  <a:ea typeface="굴림" panose="020B0600000101010101" pitchFamily="50" charset="-127"/>
                </a:rPr>
                <a:t>태양판</a:t>
              </a:r>
              <a:r>
                <a:rPr lang="ko-KR" altLang="en-US" sz="10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384" y="2153603"/>
              <a:ext cx="3679819" cy="955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70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87952" y="1449424"/>
            <a:ext cx="4961107" cy="6093647"/>
            <a:chOff x="6461783" y="2054146"/>
            <a:chExt cx="3006771" cy="3932495"/>
          </a:xfrm>
        </p:grpSpPr>
        <p:grpSp>
          <p:nvGrpSpPr>
            <p:cNvPr id="3" name="그룹 2"/>
            <p:cNvGrpSpPr/>
            <p:nvPr/>
          </p:nvGrpSpPr>
          <p:grpSpPr>
            <a:xfrm>
              <a:off x="6461783" y="2347738"/>
              <a:ext cx="2903976" cy="3638903"/>
              <a:chOff x="714350" y="2062262"/>
              <a:chExt cx="4042172" cy="485886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714350" y="2062262"/>
                <a:ext cx="4002097" cy="4858865"/>
                <a:chOff x="714350" y="2062262"/>
                <a:chExt cx="4002097" cy="4858865"/>
              </a:xfrm>
            </p:grpSpPr>
            <p:sp>
              <p:nvSpPr>
                <p:cNvPr id="20" name="원통형 78">
                  <a:extLst>
                    <a:ext uri="{FF2B5EF4-FFF2-40B4-BE49-F238E27FC236}">
                      <a16:creationId xmlns:a16="http://schemas.microsoft.com/office/drawing/2014/main" id="{98441D1D-5ABD-42A5-9259-5E7EF779C675}"/>
                    </a:ext>
                  </a:extLst>
                </p:cNvPr>
                <p:cNvSpPr/>
                <p:nvPr/>
              </p:nvSpPr>
              <p:spPr>
                <a:xfrm rot="16200000">
                  <a:off x="985690" y="2613520"/>
                  <a:ext cx="256161" cy="638051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원통형 78">
                  <a:extLst>
                    <a:ext uri="{FF2B5EF4-FFF2-40B4-BE49-F238E27FC236}">
                      <a16:creationId xmlns:a16="http://schemas.microsoft.com/office/drawing/2014/main" id="{98441D1D-5ABD-42A5-9259-5E7EF779C675}"/>
                    </a:ext>
                  </a:extLst>
                </p:cNvPr>
                <p:cNvSpPr/>
                <p:nvPr/>
              </p:nvSpPr>
              <p:spPr>
                <a:xfrm rot="16200000">
                  <a:off x="3798128" y="2586116"/>
                  <a:ext cx="256161" cy="692859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원통형 9">
                  <a:extLst>
                    <a:ext uri="{FF2B5EF4-FFF2-40B4-BE49-F238E27FC236}">
                      <a16:creationId xmlns:a16="http://schemas.microsoft.com/office/drawing/2014/main" id="{23731433-865C-4269-971A-DCC7D5C3F3EB}"/>
                    </a:ext>
                  </a:extLst>
                </p:cNvPr>
                <p:cNvSpPr/>
                <p:nvPr/>
              </p:nvSpPr>
              <p:spPr>
                <a:xfrm>
                  <a:off x="4263479" y="2062262"/>
                  <a:ext cx="198841" cy="4717915"/>
                </a:xfrm>
                <a:prstGeom prst="can">
                  <a:avLst/>
                </a:prstGeom>
                <a:solidFill>
                  <a:srgbClr val="2E6CA4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5A14643-2C65-4944-826C-E2FB65E7A6C5}"/>
                    </a:ext>
                  </a:extLst>
                </p:cNvPr>
                <p:cNvSpPr/>
                <p:nvPr/>
              </p:nvSpPr>
              <p:spPr>
                <a:xfrm>
                  <a:off x="4009264" y="6599772"/>
                  <a:ext cx="707183" cy="321355"/>
                </a:xfrm>
                <a:prstGeom prst="ellipse">
                  <a:avLst/>
                </a:prstGeom>
                <a:ln>
                  <a:noFill/>
                </a:ln>
                <a:scene3d>
                  <a:camera prst="orthographicFront">
                    <a:rot lat="16478573" lon="15899182" rev="5699304"/>
                  </a:camera>
                  <a:lightRig rig="threePt" dir="t"/>
                </a:scene3d>
                <a:sp3d extrusionH="25400">
                  <a:bevelT w="0" h="0"/>
                  <a:extrusionClr>
                    <a:schemeClr val="tx2">
                      <a:lumMod val="40000"/>
                      <a:lumOff val="6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EC010A8D-D62D-4A4D-91FC-F99D42B62A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rcRect l="28144" r="26979"/>
                <a:stretch/>
              </p:blipFill>
              <p:spPr>
                <a:xfrm rot="16200000">
                  <a:off x="1901320" y="1209389"/>
                  <a:ext cx="1028626" cy="3402565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493FD5C-28D1-4EBF-A223-C17D579316B1}"/>
                    </a:ext>
                  </a:extLst>
                </p:cNvPr>
                <p:cNvSpPr/>
                <p:nvPr/>
              </p:nvSpPr>
              <p:spPr>
                <a:xfrm>
                  <a:off x="1214508" y="2630946"/>
                  <a:ext cx="2373131" cy="58691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1EF5999-8553-43C2-AFAC-FEEECDB5587A}"/>
                    </a:ext>
                  </a:extLst>
                </p:cNvPr>
                <p:cNvSpPr/>
                <p:nvPr/>
              </p:nvSpPr>
              <p:spPr>
                <a:xfrm>
                  <a:off x="1301461" y="2726516"/>
                  <a:ext cx="437496" cy="39577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  <a:scene3d>
                  <a:camera prst="orthographicFront"/>
                  <a:lightRig rig="soft" dir="t">
                    <a:rot lat="0" lon="0" rev="15600000"/>
                  </a:lightRig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57150" prstMaterial="softEdge">
                    <a:bevelT w="25400" h="38100"/>
                  </a:sp3d>
                </a:bodyPr>
                <a:lstStyle/>
                <a:p>
                  <a:pPr algn="ctr"/>
                  <a:endParaRPr lang="ko-KR" altLang="en-US" b="1">
                    <a:ln/>
                    <a:solidFill>
                      <a:schemeClr val="accent4"/>
                    </a:solidFill>
                  </a:endParaRP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9E1E9D53-9EC7-4C11-91B1-667EC2F26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85908" y="2668351"/>
                  <a:ext cx="475529" cy="512108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4393516-1B31-4DC5-B187-034C06556842}"/>
                    </a:ext>
                  </a:extLst>
                </p:cNvPr>
                <p:cNvSpPr txBox="1"/>
                <p:nvPr/>
              </p:nvSpPr>
              <p:spPr>
                <a:xfrm>
                  <a:off x="2216456" y="2765279"/>
                  <a:ext cx="1452773" cy="318253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err="1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동시신호</a:t>
                  </a:r>
                  <a:r>
                    <a:rPr lang="ko-KR" altLang="en-US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 </a:t>
                  </a:r>
                  <a:r>
                    <a:rPr lang="en-US" altLang="ko-KR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60</a:t>
                  </a:r>
                  <a:r>
                    <a:rPr lang="ko-KR" altLang="en-US" dirty="0">
                      <a:solidFill>
                        <a:srgbClr val="00B05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0FC39483-925A-4E2C-9405-066B0DCA5B0C}"/>
                  </a:ext>
                </a:extLst>
              </p:cNvPr>
              <p:cNvGrpSpPr/>
              <p:nvPr/>
            </p:nvGrpSpPr>
            <p:grpSpPr>
              <a:xfrm>
                <a:off x="4003986" y="3217788"/>
                <a:ext cx="752536" cy="3076015"/>
                <a:chOff x="8291766" y="769835"/>
                <a:chExt cx="1820235" cy="4796077"/>
              </a:xfrm>
            </p:grpSpPr>
            <p:sp>
              <p:nvSpPr>
                <p:cNvPr id="7" name="자유형 16">
                  <a:extLst>
                    <a:ext uri="{FF2B5EF4-FFF2-40B4-BE49-F238E27FC236}">
                      <a16:creationId xmlns:a16="http://schemas.microsoft.com/office/drawing/2014/main" id="{999AC156-FD5F-40CA-A82D-DD835C95A71E}"/>
                    </a:ext>
                  </a:extLst>
                </p:cNvPr>
                <p:cNvSpPr/>
                <p:nvPr/>
              </p:nvSpPr>
              <p:spPr>
                <a:xfrm>
                  <a:off x="8436203" y="4815840"/>
                  <a:ext cx="168396" cy="256831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사각형: 잘린 대각선 방향 모서리 3">
                  <a:extLst>
                    <a:ext uri="{FF2B5EF4-FFF2-40B4-BE49-F238E27FC236}">
                      <a16:creationId xmlns:a16="http://schemas.microsoft.com/office/drawing/2014/main" id="{1DFB88D2-9AB8-4BA7-A2EB-31299858350D}"/>
                    </a:ext>
                  </a:extLst>
                </p:cNvPr>
                <p:cNvSpPr/>
                <p:nvPr/>
              </p:nvSpPr>
              <p:spPr>
                <a:xfrm>
                  <a:off x="8604599" y="4859889"/>
                  <a:ext cx="1045832" cy="235630"/>
                </a:xfrm>
                <a:prstGeom prst="snip2Diag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자유형 16">
                  <a:extLst>
                    <a:ext uri="{FF2B5EF4-FFF2-40B4-BE49-F238E27FC236}">
                      <a16:creationId xmlns:a16="http://schemas.microsoft.com/office/drawing/2014/main" id="{39EC1B02-773C-482D-9870-D5BE594A3169}"/>
                    </a:ext>
                  </a:extLst>
                </p:cNvPr>
                <p:cNvSpPr/>
                <p:nvPr/>
              </p:nvSpPr>
              <p:spPr>
                <a:xfrm rot="10800000">
                  <a:off x="9497076" y="4809437"/>
                  <a:ext cx="266909" cy="276998"/>
                </a:xfrm>
                <a:custGeom>
                  <a:avLst/>
                  <a:gdLst>
                    <a:gd name="connsiteX0" fmla="*/ 1180407 w 1180407"/>
                    <a:gd name="connsiteY0" fmla="*/ 0 h 1670858"/>
                    <a:gd name="connsiteX1" fmla="*/ 0 w 1180407"/>
                    <a:gd name="connsiteY1" fmla="*/ 0 h 1670858"/>
                    <a:gd name="connsiteX2" fmla="*/ 1180407 w 1180407"/>
                    <a:gd name="connsiteY2" fmla="*/ 1670858 h 1670858"/>
                    <a:gd name="connsiteX3" fmla="*/ 1180407 w 1180407"/>
                    <a:gd name="connsiteY3" fmla="*/ 0 h 167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0407" h="1670858">
                      <a:moveTo>
                        <a:pt x="1180407" y="0"/>
                      </a:moveTo>
                      <a:lnTo>
                        <a:pt x="0" y="0"/>
                      </a:lnTo>
                      <a:lnTo>
                        <a:pt x="1180407" y="1670858"/>
                      </a:lnTo>
                      <a:lnTo>
                        <a:pt x="1180407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실행 단추: 소리 9">
                  <a:hlinkClick r:id="" action="ppaction://noaction" highlightClick="1">
                    <a:snd r:embed="rId4" name="applause.wav"/>
                  </a:hlinkClick>
                  <a:extLst>
                    <a:ext uri="{FF2B5EF4-FFF2-40B4-BE49-F238E27FC236}">
                      <a16:creationId xmlns:a16="http://schemas.microsoft.com/office/drawing/2014/main" id="{D370E675-1D2F-47B0-B0D8-83ADB8D4DB50}"/>
                    </a:ext>
                  </a:extLst>
                </p:cNvPr>
                <p:cNvSpPr/>
                <p:nvPr/>
              </p:nvSpPr>
              <p:spPr>
                <a:xfrm>
                  <a:off x="9259531" y="4947936"/>
                  <a:ext cx="254194" cy="152589"/>
                </a:xfrm>
                <a:prstGeom prst="actionButtonSound">
                  <a:avLst/>
                </a:prstGeom>
                <a:solidFill>
                  <a:srgbClr val="0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B9C15FC1-59D9-48E9-8CDB-874160C2366E}"/>
                    </a:ext>
                  </a:extLst>
                </p:cNvPr>
                <p:cNvGrpSpPr/>
                <p:nvPr/>
              </p:nvGrpSpPr>
              <p:grpSpPr>
                <a:xfrm>
                  <a:off x="8301203" y="769835"/>
                  <a:ext cx="1443968" cy="4796077"/>
                  <a:chOff x="8411441" y="1273841"/>
                  <a:chExt cx="1176260" cy="3402565"/>
                </a:xfrm>
              </p:grpSpPr>
              <p:pic>
                <p:nvPicPr>
                  <p:cNvPr id="18" name="그림 17">
                    <a:extLst>
                      <a:ext uri="{FF2B5EF4-FFF2-40B4-BE49-F238E27FC236}">
                        <a16:creationId xmlns:a16="http://schemas.microsoft.com/office/drawing/2014/main" id="{58CA3428-0970-45F3-9E8C-C6B3CA284C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28144" r="26979"/>
                  <a:stretch/>
                </p:blipFill>
                <p:spPr>
                  <a:xfrm>
                    <a:off x="8411441" y="1273841"/>
                    <a:ext cx="1176260" cy="3402565"/>
                  </a:xfrm>
                  <a:prstGeom prst="rect">
                    <a:avLst/>
                  </a:prstGeom>
                </p:spPr>
              </p:pic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7EEC2F09-6699-4047-8FD5-84E7A50296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92847" y="2566678"/>
                    <a:ext cx="2365318" cy="803121"/>
                  </a:xfrm>
                  <a:prstGeom prst="rect">
                    <a:avLst/>
                  </a:prstGeom>
                  <a:solidFill>
                    <a:srgbClr val="00B050"/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86709EA1-1C10-432D-86BD-A91061DD6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4641" y="1608275"/>
                  <a:ext cx="838005" cy="835018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8D51FD-D691-4711-9B59-7CA62BAADB7B}"/>
                    </a:ext>
                  </a:extLst>
                </p:cNvPr>
                <p:cNvSpPr txBox="1"/>
                <p:nvPr/>
              </p:nvSpPr>
              <p:spPr>
                <a:xfrm>
                  <a:off x="8668717" y="2481589"/>
                  <a:ext cx="631448" cy="1794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건</a:t>
                  </a:r>
                  <a:endParaRPr lang="en-US" altLang="ko-KR" sz="10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너 가</a:t>
                  </a:r>
                  <a:endParaRPr lang="en-US" altLang="ko-KR" sz="10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시</a:t>
                  </a:r>
                  <a:endParaRPr lang="en-US" altLang="ko-KR" sz="10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10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오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E6282FC-DD71-4B59-95EC-3316423AF5DA}"/>
                    </a:ext>
                  </a:extLst>
                </p:cNvPr>
                <p:cNvSpPr txBox="1"/>
                <p:nvPr/>
              </p:nvSpPr>
              <p:spPr>
                <a:xfrm>
                  <a:off x="8291766" y="4299489"/>
                  <a:ext cx="1406168" cy="448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30</a:t>
                  </a:r>
                  <a:r>
                    <a:rPr lang="ko-KR" altLang="en-US" sz="8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초</a:t>
                  </a:r>
                </a:p>
              </p:txBody>
            </p:sp>
            <p:sp>
              <p:nvSpPr>
                <p:cNvPr id="15" name="자유형 56">
                  <a:extLst>
                    <a:ext uri="{FF2B5EF4-FFF2-40B4-BE49-F238E27FC236}">
                      <a16:creationId xmlns:a16="http://schemas.microsoft.com/office/drawing/2014/main" id="{75D32F0B-9654-491B-AC99-02640FD7C4CD}"/>
                    </a:ext>
                  </a:extLst>
                </p:cNvPr>
                <p:cNvSpPr/>
                <p:nvPr/>
              </p:nvSpPr>
              <p:spPr>
                <a:xfrm>
                  <a:off x="9540851" y="1455058"/>
                  <a:ext cx="237269" cy="3640474"/>
                </a:xfrm>
                <a:custGeom>
                  <a:avLst/>
                  <a:gdLst>
                    <a:gd name="connsiteX0" fmla="*/ 0 w 266007"/>
                    <a:gd name="connsiteY0" fmla="*/ 0 h 3782291"/>
                    <a:gd name="connsiteX1" fmla="*/ 0 w 266007"/>
                    <a:gd name="connsiteY1" fmla="*/ 3532909 h 3782291"/>
                    <a:gd name="connsiteX2" fmla="*/ 266007 w 266007"/>
                    <a:gd name="connsiteY2" fmla="*/ 3782291 h 3782291"/>
                    <a:gd name="connsiteX3" fmla="*/ 257694 w 266007"/>
                    <a:gd name="connsiteY3" fmla="*/ 249382 h 3782291"/>
                    <a:gd name="connsiteX4" fmla="*/ 0 w 266007"/>
                    <a:gd name="connsiteY4" fmla="*/ 0 h 378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007" h="3782291">
                      <a:moveTo>
                        <a:pt x="0" y="0"/>
                      </a:moveTo>
                      <a:lnTo>
                        <a:pt x="0" y="3532909"/>
                      </a:lnTo>
                      <a:lnTo>
                        <a:pt x="266007" y="3782291"/>
                      </a:lnTo>
                      <a:lnTo>
                        <a:pt x="257694" y="2493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6218030-E7B5-42DB-9CA5-630142D28B17}"/>
                    </a:ext>
                  </a:extLst>
                </p:cNvPr>
                <p:cNvSpPr txBox="1"/>
                <p:nvPr/>
              </p:nvSpPr>
              <p:spPr>
                <a:xfrm>
                  <a:off x="9526945" y="1529493"/>
                  <a:ext cx="232204" cy="2723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교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통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정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r>
                    <a:rPr lang="ko-KR" altLang="en-US" sz="7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보 </a:t>
                  </a:r>
                  <a:endParaRPr lang="en-US" altLang="ko-KR" sz="7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115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ko-KR" altLang="en-US" sz="1150" b="1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23B17B-2149-4C7C-8913-14BBF94C08D3}"/>
                    </a:ext>
                  </a:extLst>
                </p:cNvPr>
                <p:cNvSpPr txBox="1"/>
                <p:nvPr/>
              </p:nvSpPr>
              <p:spPr>
                <a:xfrm>
                  <a:off x="9170047" y="4498431"/>
                  <a:ext cx="941954" cy="3844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rgbClr val="002060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30</a:t>
                  </a:r>
                  <a:endParaRPr lang="ko-KR" altLang="en-US" sz="600" dirty="0">
                    <a:solidFill>
                      <a:srgbClr val="00206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</p:grpSp>
        <p:sp>
          <p:nvSpPr>
            <p:cNvPr id="4" name="자유형 3">
              <a:extLst>
                <a:ext uri="{FF2B5EF4-FFF2-40B4-BE49-F238E27FC236}">
                  <a16:creationId xmlns:a16="http://schemas.microsoft.com/office/drawing/2014/main" id="{314BC1D4-2060-4B62-A4CC-34063EF03913}"/>
                </a:ext>
              </a:extLst>
            </p:cNvPr>
            <p:cNvSpPr/>
            <p:nvPr/>
          </p:nvSpPr>
          <p:spPr>
            <a:xfrm>
              <a:off x="8752882" y="2054146"/>
              <a:ext cx="715672" cy="364772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791783" y="3869399"/>
            <a:ext cx="86511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미래형 스마트 신호등</a:t>
            </a:r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</a:p>
          <a:p>
            <a:endParaRPr lang="en-US" altLang="ko-KR" sz="4000" b="1" dirty="0">
              <a:solidFill>
                <a:srgbClr val="0070C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en-US" altLang="ko-KR" sz="4000" b="1" dirty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Smart Signals Traffic Solution</a:t>
            </a:r>
            <a:endParaRPr lang="ko-KR" altLang="en-US" sz="40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4539" y="1306124"/>
            <a:ext cx="2535783" cy="765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보행자 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운전자용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8506243" y="5298099"/>
            <a:ext cx="891362" cy="2081400"/>
            <a:chOff x="8540686" y="5306555"/>
            <a:chExt cx="891362" cy="2081400"/>
          </a:xfrm>
        </p:grpSpPr>
        <p:grpSp>
          <p:nvGrpSpPr>
            <p:cNvPr id="32" name="그룹 31"/>
            <p:cNvGrpSpPr/>
            <p:nvPr/>
          </p:nvGrpSpPr>
          <p:grpSpPr>
            <a:xfrm>
              <a:off x="8540686" y="5737186"/>
              <a:ext cx="407856" cy="1650769"/>
              <a:chOff x="1576062" y="6371139"/>
              <a:chExt cx="164179" cy="55861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36" name="Freeform 1591"/>
              <p:cNvSpPr>
                <a:spLocks noEditPoints="1"/>
              </p:cNvSpPr>
              <p:nvPr/>
            </p:nvSpPr>
            <p:spPr bwMode="auto">
              <a:xfrm>
                <a:off x="1576062" y="6474467"/>
                <a:ext cx="164179" cy="455288"/>
              </a:xfrm>
              <a:custGeom>
                <a:avLst/>
                <a:gdLst>
                  <a:gd name="T0" fmla="*/ 2147483647 w 70"/>
                  <a:gd name="T1" fmla="*/ 0 h 182"/>
                  <a:gd name="T2" fmla="*/ 2147483647 w 70"/>
                  <a:gd name="T3" fmla="*/ 0 h 182"/>
                  <a:gd name="T4" fmla="*/ 2147483647 w 70"/>
                  <a:gd name="T5" fmla="*/ 0 h 182"/>
                  <a:gd name="T6" fmla="*/ 2147483647 w 70"/>
                  <a:gd name="T7" fmla="*/ 2147483647 h 182"/>
                  <a:gd name="T8" fmla="*/ 2147483647 w 70"/>
                  <a:gd name="T9" fmla="*/ 0 h 182"/>
                  <a:gd name="T10" fmla="*/ 2147483647 w 70"/>
                  <a:gd name="T11" fmla="*/ 0 h 182"/>
                  <a:gd name="T12" fmla="*/ 2147483647 w 70"/>
                  <a:gd name="T13" fmla="*/ 0 h 182"/>
                  <a:gd name="T14" fmla="*/ 2147483647 w 70"/>
                  <a:gd name="T15" fmla="*/ 0 h 182"/>
                  <a:gd name="T16" fmla="*/ 2147483647 w 70"/>
                  <a:gd name="T17" fmla="*/ 2147483647 h 182"/>
                  <a:gd name="T18" fmla="*/ 0 w 70"/>
                  <a:gd name="T19" fmla="*/ 2147483647 h 182"/>
                  <a:gd name="T20" fmla="*/ 0 w 70"/>
                  <a:gd name="T21" fmla="*/ 2147483647 h 182"/>
                  <a:gd name="T22" fmla="*/ 2147483647 w 70"/>
                  <a:gd name="T23" fmla="*/ 2147483647 h 182"/>
                  <a:gd name="T24" fmla="*/ 2147483647 w 70"/>
                  <a:gd name="T25" fmla="*/ 2147483647 h 182"/>
                  <a:gd name="T26" fmla="*/ 2147483647 w 70"/>
                  <a:gd name="T27" fmla="*/ 2147483647 h 182"/>
                  <a:gd name="T28" fmla="*/ 2147483647 w 70"/>
                  <a:gd name="T29" fmla="*/ 2147483647 h 182"/>
                  <a:gd name="T30" fmla="*/ 2147483647 w 70"/>
                  <a:gd name="T31" fmla="*/ 2147483647 h 182"/>
                  <a:gd name="T32" fmla="*/ 2147483647 w 70"/>
                  <a:gd name="T33" fmla="*/ 2147483647 h 182"/>
                  <a:gd name="T34" fmla="*/ 2147483647 w 70"/>
                  <a:gd name="T35" fmla="*/ 2147483647 h 182"/>
                  <a:gd name="T36" fmla="*/ 2147483647 w 70"/>
                  <a:gd name="T37" fmla="*/ 2147483647 h 182"/>
                  <a:gd name="T38" fmla="*/ 2147483647 w 70"/>
                  <a:gd name="T39" fmla="*/ 2147483647 h 182"/>
                  <a:gd name="T40" fmla="*/ 2147483647 w 70"/>
                  <a:gd name="T41" fmla="*/ 2147483647 h 182"/>
                  <a:gd name="T42" fmla="*/ 2147483647 w 70"/>
                  <a:gd name="T43" fmla="*/ 2147483647 h 182"/>
                  <a:gd name="T44" fmla="*/ 2147483647 w 70"/>
                  <a:gd name="T45" fmla="*/ 2147483647 h 182"/>
                  <a:gd name="T46" fmla="*/ 2147483647 w 70"/>
                  <a:gd name="T47" fmla="*/ 2147483647 h 182"/>
                  <a:gd name="T48" fmla="*/ 2147483647 w 70"/>
                  <a:gd name="T49" fmla="*/ 2147483647 h 182"/>
                  <a:gd name="T50" fmla="*/ 2147483647 w 70"/>
                  <a:gd name="T51" fmla="*/ 2147483647 h 182"/>
                  <a:gd name="T52" fmla="*/ 2147483647 w 70"/>
                  <a:gd name="T53" fmla="*/ 2147483647 h 182"/>
                  <a:gd name="T54" fmla="*/ 2147483647 w 70"/>
                  <a:gd name="T55" fmla="*/ 2147483647 h 182"/>
                  <a:gd name="T56" fmla="*/ 2147483647 w 70"/>
                  <a:gd name="T57" fmla="*/ 2147483647 h 182"/>
                  <a:gd name="T58" fmla="*/ 2147483647 w 70"/>
                  <a:gd name="T59" fmla="*/ 2147483647 h 182"/>
                  <a:gd name="T60" fmla="*/ 2147483647 w 70"/>
                  <a:gd name="T61" fmla="*/ 2147483647 h 182"/>
                  <a:gd name="T62" fmla="*/ 2147483647 w 70"/>
                  <a:gd name="T63" fmla="*/ 2147483647 h 182"/>
                  <a:gd name="T64" fmla="*/ 2147483647 w 70"/>
                  <a:gd name="T65" fmla="*/ 2147483647 h 182"/>
                  <a:gd name="T66" fmla="*/ 2147483647 w 70"/>
                  <a:gd name="T67" fmla="*/ 2147483647 h 182"/>
                  <a:gd name="T68" fmla="*/ 2147483647 w 70"/>
                  <a:gd name="T69" fmla="*/ 2147483647 h 182"/>
                  <a:gd name="T70" fmla="*/ 2147483647 w 70"/>
                  <a:gd name="T71" fmla="*/ 0 h 182"/>
                  <a:gd name="T72" fmla="*/ 2147483647 w 70"/>
                  <a:gd name="T73" fmla="*/ 2147483647 h 182"/>
                  <a:gd name="T74" fmla="*/ 2147483647 w 70"/>
                  <a:gd name="T75" fmla="*/ 2147483647 h 18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82"/>
                  <a:gd name="T116" fmla="*/ 70 w 70"/>
                  <a:gd name="T117" fmla="*/ 182 h 18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82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2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6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10" y="170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2"/>
                    </a:lnTo>
                    <a:lnTo>
                      <a:pt x="22" y="182"/>
                    </a:lnTo>
                    <a:lnTo>
                      <a:pt x="26" y="182"/>
                    </a:lnTo>
                    <a:lnTo>
                      <a:pt x="28" y="178"/>
                    </a:lnTo>
                    <a:lnTo>
                      <a:pt x="32" y="174"/>
                    </a:lnTo>
                    <a:lnTo>
                      <a:pt x="32" y="170"/>
                    </a:lnTo>
                    <a:lnTo>
                      <a:pt x="32" y="104"/>
                    </a:lnTo>
                    <a:lnTo>
                      <a:pt x="40" y="104"/>
                    </a:lnTo>
                    <a:lnTo>
                      <a:pt x="40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2"/>
                    </a:lnTo>
                    <a:lnTo>
                      <a:pt x="54" y="182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70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80"/>
                    </a:lnTo>
                    <a:lnTo>
                      <a:pt x="64" y="78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70" y="68"/>
                    </a:lnTo>
                    <a:lnTo>
                      <a:pt x="70" y="14"/>
                    </a:lnTo>
                    <a:lnTo>
                      <a:pt x="68" y="10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6" y="0"/>
                    </a:lnTo>
                    <a:close/>
                    <a:moveTo>
                      <a:pt x="36" y="10"/>
                    </a:moveTo>
                    <a:lnTo>
                      <a:pt x="36" y="8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Freeform 1586"/>
              <p:cNvSpPr>
                <a:spLocks/>
              </p:cNvSpPr>
              <p:nvPr/>
            </p:nvSpPr>
            <p:spPr bwMode="auto">
              <a:xfrm>
                <a:off x="1622903" y="6371139"/>
                <a:ext cx="82090" cy="90411"/>
              </a:xfrm>
              <a:custGeom>
                <a:avLst/>
                <a:gdLst>
                  <a:gd name="T0" fmla="*/ 2147483647 w 36"/>
                  <a:gd name="T1" fmla="*/ 2147483647 h 36"/>
                  <a:gd name="T2" fmla="*/ 2147483647 w 36"/>
                  <a:gd name="T3" fmla="*/ 2147483647 h 36"/>
                  <a:gd name="T4" fmla="*/ 2147483647 w 36"/>
                  <a:gd name="T5" fmla="*/ 2147483647 h 36"/>
                  <a:gd name="T6" fmla="*/ 2147483647 w 36"/>
                  <a:gd name="T7" fmla="*/ 2147483647 h 36"/>
                  <a:gd name="T8" fmla="*/ 2147483647 w 36"/>
                  <a:gd name="T9" fmla="*/ 2147483647 h 36"/>
                  <a:gd name="T10" fmla="*/ 2147483647 w 36"/>
                  <a:gd name="T11" fmla="*/ 2147483647 h 36"/>
                  <a:gd name="T12" fmla="*/ 2147483647 w 36"/>
                  <a:gd name="T13" fmla="*/ 2147483647 h 36"/>
                  <a:gd name="T14" fmla="*/ 2147483647 w 36"/>
                  <a:gd name="T15" fmla="*/ 2147483647 h 36"/>
                  <a:gd name="T16" fmla="*/ 2147483647 w 36"/>
                  <a:gd name="T17" fmla="*/ 2147483647 h 36"/>
                  <a:gd name="T18" fmla="*/ 2147483647 w 36"/>
                  <a:gd name="T19" fmla="*/ 2147483647 h 36"/>
                  <a:gd name="T20" fmla="*/ 0 w 36"/>
                  <a:gd name="T21" fmla="*/ 2147483647 h 36"/>
                  <a:gd name="T22" fmla="*/ 0 w 36"/>
                  <a:gd name="T23" fmla="*/ 2147483647 h 36"/>
                  <a:gd name="T24" fmla="*/ 2147483647 w 36"/>
                  <a:gd name="T25" fmla="*/ 2147483647 h 36"/>
                  <a:gd name="T26" fmla="*/ 2147483647 w 36"/>
                  <a:gd name="T27" fmla="*/ 2147483647 h 36"/>
                  <a:gd name="T28" fmla="*/ 2147483647 w 36"/>
                  <a:gd name="T29" fmla="*/ 2147483647 h 36"/>
                  <a:gd name="T30" fmla="*/ 2147483647 w 36"/>
                  <a:gd name="T31" fmla="*/ 0 h 36"/>
                  <a:gd name="T32" fmla="*/ 2147483647 w 36"/>
                  <a:gd name="T33" fmla="*/ 0 h 36"/>
                  <a:gd name="T34" fmla="*/ 2147483647 w 36"/>
                  <a:gd name="T35" fmla="*/ 2147483647 h 36"/>
                  <a:gd name="T36" fmla="*/ 2147483647 w 36"/>
                  <a:gd name="T37" fmla="*/ 2147483647 h 36"/>
                  <a:gd name="T38" fmla="*/ 2147483647 w 36"/>
                  <a:gd name="T39" fmla="*/ 2147483647 h 36"/>
                  <a:gd name="T40" fmla="*/ 2147483647 w 36"/>
                  <a:gd name="T41" fmla="*/ 2147483647 h 36"/>
                  <a:gd name="T42" fmla="*/ 2147483647 w 36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"/>
                  <a:gd name="T67" fmla="*/ 0 h 36"/>
                  <a:gd name="T68" fmla="*/ 36 w 36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" h="36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6" y="34"/>
                    </a:lnTo>
                    <a:lnTo>
                      <a:pt x="18" y="36"/>
                    </a:lnTo>
                    <a:lnTo>
                      <a:pt x="12" y="34"/>
                    </a:lnTo>
                    <a:lnTo>
                      <a:pt x="6" y="30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26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9024192" y="5306555"/>
              <a:ext cx="407856" cy="1650769"/>
              <a:chOff x="1576062" y="6371139"/>
              <a:chExt cx="164179" cy="55861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4" name="Freeform 1591"/>
              <p:cNvSpPr>
                <a:spLocks noEditPoints="1"/>
              </p:cNvSpPr>
              <p:nvPr/>
            </p:nvSpPr>
            <p:spPr bwMode="auto">
              <a:xfrm>
                <a:off x="1576062" y="6474467"/>
                <a:ext cx="164179" cy="455288"/>
              </a:xfrm>
              <a:custGeom>
                <a:avLst/>
                <a:gdLst>
                  <a:gd name="T0" fmla="*/ 2147483647 w 70"/>
                  <a:gd name="T1" fmla="*/ 0 h 182"/>
                  <a:gd name="T2" fmla="*/ 2147483647 w 70"/>
                  <a:gd name="T3" fmla="*/ 0 h 182"/>
                  <a:gd name="T4" fmla="*/ 2147483647 w 70"/>
                  <a:gd name="T5" fmla="*/ 0 h 182"/>
                  <a:gd name="T6" fmla="*/ 2147483647 w 70"/>
                  <a:gd name="T7" fmla="*/ 2147483647 h 182"/>
                  <a:gd name="T8" fmla="*/ 2147483647 w 70"/>
                  <a:gd name="T9" fmla="*/ 0 h 182"/>
                  <a:gd name="T10" fmla="*/ 2147483647 w 70"/>
                  <a:gd name="T11" fmla="*/ 0 h 182"/>
                  <a:gd name="T12" fmla="*/ 2147483647 w 70"/>
                  <a:gd name="T13" fmla="*/ 0 h 182"/>
                  <a:gd name="T14" fmla="*/ 2147483647 w 70"/>
                  <a:gd name="T15" fmla="*/ 0 h 182"/>
                  <a:gd name="T16" fmla="*/ 2147483647 w 70"/>
                  <a:gd name="T17" fmla="*/ 2147483647 h 182"/>
                  <a:gd name="T18" fmla="*/ 0 w 70"/>
                  <a:gd name="T19" fmla="*/ 2147483647 h 182"/>
                  <a:gd name="T20" fmla="*/ 0 w 70"/>
                  <a:gd name="T21" fmla="*/ 2147483647 h 182"/>
                  <a:gd name="T22" fmla="*/ 2147483647 w 70"/>
                  <a:gd name="T23" fmla="*/ 2147483647 h 182"/>
                  <a:gd name="T24" fmla="*/ 2147483647 w 70"/>
                  <a:gd name="T25" fmla="*/ 2147483647 h 182"/>
                  <a:gd name="T26" fmla="*/ 2147483647 w 70"/>
                  <a:gd name="T27" fmla="*/ 2147483647 h 182"/>
                  <a:gd name="T28" fmla="*/ 2147483647 w 70"/>
                  <a:gd name="T29" fmla="*/ 2147483647 h 182"/>
                  <a:gd name="T30" fmla="*/ 2147483647 w 70"/>
                  <a:gd name="T31" fmla="*/ 2147483647 h 182"/>
                  <a:gd name="T32" fmla="*/ 2147483647 w 70"/>
                  <a:gd name="T33" fmla="*/ 2147483647 h 182"/>
                  <a:gd name="T34" fmla="*/ 2147483647 w 70"/>
                  <a:gd name="T35" fmla="*/ 2147483647 h 182"/>
                  <a:gd name="T36" fmla="*/ 2147483647 w 70"/>
                  <a:gd name="T37" fmla="*/ 2147483647 h 182"/>
                  <a:gd name="T38" fmla="*/ 2147483647 w 70"/>
                  <a:gd name="T39" fmla="*/ 2147483647 h 182"/>
                  <a:gd name="T40" fmla="*/ 2147483647 w 70"/>
                  <a:gd name="T41" fmla="*/ 2147483647 h 182"/>
                  <a:gd name="T42" fmla="*/ 2147483647 w 70"/>
                  <a:gd name="T43" fmla="*/ 2147483647 h 182"/>
                  <a:gd name="T44" fmla="*/ 2147483647 w 70"/>
                  <a:gd name="T45" fmla="*/ 2147483647 h 182"/>
                  <a:gd name="T46" fmla="*/ 2147483647 w 70"/>
                  <a:gd name="T47" fmla="*/ 2147483647 h 182"/>
                  <a:gd name="T48" fmla="*/ 2147483647 w 70"/>
                  <a:gd name="T49" fmla="*/ 2147483647 h 182"/>
                  <a:gd name="T50" fmla="*/ 2147483647 w 70"/>
                  <a:gd name="T51" fmla="*/ 2147483647 h 182"/>
                  <a:gd name="T52" fmla="*/ 2147483647 w 70"/>
                  <a:gd name="T53" fmla="*/ 2147483647 h 182"/>
                  <a:gd name="T54" fmla="*/ 2147483647 w 70"/>
                  <a:gd name="T55" fmla="*/ 2147483647 h 182"/>
                  <a:gd name="T56" fmla="*/ 2147483647 w 70"/>
                  <a:gd name="T57" fmla="*/ 2147483647 h 182"/>
                  <a:gd name="T58" fmla="*/ 2147483647 w 70"/>
                  <a:gd name="T59" fmla="*/ 2147483647 h 182"/>
                  <a:gd name="T60" fmla="*/ 2147483647 w 70"/>
                  <a:gd name="T61" fmla="*/ 2147483647 h 182"/>
                  <a:gd name="T62" fmla="*/ 2147483647 w 70"/>
                  <a:gd name="T63" fmla="*/ 2147483647 h 182"/>
                  <a:gd name="T64" fmla="*/ 2147483647 w 70"/>
                  <a:gd name="T65" fmla="*/ 2147483647 h 182"/>
                  <a:gd name="T66" fmla="*/ 2147483647 w 70"/>
                  <a:gd name="T67" fmla="*/ 2147483647 h 182"/>
                  <a:gd name="T68" fmla="*/ 2147483647 w 70"/>
                  <a:gd name="T69" fmla="*/ 2147483647 h 182"/>
                  <a:gd name="T70" fmla="*/ 2147483647 w 70"/>
                  <a:gd name="T71" fmla="*/ 0 h 182"/>
                  <a:gd name="T72" fmla="*/ 2147483647 w 70"/>
                  <a:gd name="T73" fmla="*/ 2147483647 h 182"/>
                  <a:gd name="T74" fmla="*/ 2147483647 w 70"/>
                  <a:gd name="T75" fmla="*/ 2147483647 h 18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82"/>
                  <a:gd name="T116" fmla="*/ 70 w 70"/>
                  <a:gd name="T117" fmla="*/ 182 h 18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82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2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6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10" y="170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2"/>
                    </a:lnTo>
                    <a:lnTo>
                      <a:pt x="22" y="182"/>
                    </a:lnTo>
                    <a:lnTo>
                      <a:pt x="26" y="182"/>
                    </a:lnTo>
                    <a:lnTo>
                      <a:pt x="28" y="178"/>
                    </a:lnTo>
                    <a:lnTo>
                      <a:pt x="32" y="174"/>
                    </a:lnTo>
                    <a:lnTo>
                      <a:pt x="32" y="170"/>
                    </a:lnTo>
                    <a:lnTo>
                      <a:pt x="32" y="104"/>
                    </a:lnTo>
                    <a:lnTo>
                      <a:pt x="40" y="104"/>
                    </a:lnTo>
                    <a:lnTo>
                      <a:pt x="40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2"/>
                    </a:lnTo>
                    <a:lnTo>
                      <a:pt x="54" y="182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70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80"/>
                    </a:lnTo>
                    <a:lnTo>
                      <a:pt x="64" y="78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70" y="68"/>
                    </a:lnTo>
                    <a:lnTo>
                      <a:pt x="70" y="14"/>
                    </a:lnTo>
                    <a:lnTo>
                      <a:pt x="68" y="10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6" y="0"/>
                    </a:lnTo>
                    <a:close/>
                    <a:moveTo>
                      <a:pt x="36" y="10"/>
                    </a:moveTo>
                    <a:lnTo>
                      <a:pt x="36" y="8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Freeform 1586"/>
              <p:cNvSpPr>
                <a:spLocks/>
              </p:cNvSpPr>
              <p:nvPr/>
            </p:nvSpPr>
            <p:spPr bwMode="auto">
              <a:xfrm>
                <a:off x="1622903" y="6371139"/>
                <a:ext cx="82090" cy="90411"/>
              </a:xfrm>
              <a:custGeom>
                <a:avLst/>
                <a:gdLst>
                  <a:gd name="T0" fmla="*/ 2147483647 w 36"/>
                  <a:gd name="T1" fmla="*/ 2147483647 h 36"/>
                  <a:gd name="T2" fmla="*/ 2147483647 w 36"/>
                  <a:gd name="T3" fmla="*/ 2147483647 h 36"/>
                  <a:gd name="T4" fmla="*/ 2147483647 w 36"/>
                  <a:gd name="T5" fmla="*/ 2147483647 h 36"/>
                  <a:gd name="T6" fmla="*/ 2147483647 w 36"/>
                  <a:gd name="T7" fmla="*/ 2147483647 h 36"/>
                  <a:gd name="T8" fmla="*/ 2147483647 w 36"/>
                  <a:gd name="T9" fmla="*/ 2147483647 h 36"/>
                  <a:gd name="T10" fmla="*/ 2147483647 w 36"/>
                  <a:gd name="T11" fmla="*/ 2147483647 h 36"/>
                  <a:gd name="T12" fmla="*/ 2147483647 w 36"/>
                  <a:gd name="T13" fmla="*/ 2147483647 h 36"/>
                  <a:gd name="T14" fmla="*/ 2147483647 w 36"/>
                  <a:gd name="T15" fmla="*/ 2147483647 h 36"/>
                  <a:gd name="T16" fmla="*/ 2147483647 w 36"/>
                  <a:gd name="T17" fmla="*/ 2147483647 h 36"/>
                  <a:gd name="T18" fmla="*/ 2147483647 w 36"/>
                  <a:gd name="T19" fmla="*/ 2147483647 h 36"/>
                  <a:gd name="T20" fmla="*/ 0 w 36"/>
                  <a:gd name="T21" fmla="*/ 2147483647 h 36"/>
                  <a:gd name="T22" fmla="*/ 0 w 36"/>
                  <a:gd name="T23" fmla="*/ 2147483647 h 36"/>
                  <a:gd name="T24" fmla="*/ 2147483647 w 36"/>
                  <a:gd name="T25" fmla="*/ 2147483647 h 36"/>
                  <a:gd name="T26" fmla="*/ 2147483647 w 36"/>
                  <a:gd name="T27" fmla="*/ 2147483647 h 36"/>
                  <a:gd name="T28" fmla="*/ 2147483647 w 36"/>
                  <a:gd name="T29" fmla="*/ 2147483647 h 36"/>
                  <a:gd name="T30" fmla="*/ 2147483647 w 36"/>
                  <a:gd name="T31" fmla="*/ 0 h 36"/>
                  <a:gd name="T32" fmla="*/ 2147483647 w 36"/>
                  <a:gd name="T33" fmla="*/ 0 h 36"/>
                  <a:gd name="T34" fmla="*/ 2147483647 w 36"/>
                  <a:gd name="T35" fmla="*/ 2147483647 h 36"/>
                  <a:gd name="T36" fmla="*/ 2147483647 w 36"/>
                  <a:gd name="T37" fmla="*/ 2147483647 h 36"/>
                  <a:gd name="T38" fmla="*/ 2147483647 w 36"/>
                  <a:gd name="T39" fmla="*/ 2147483647 h 36"/>
                  <a:gd name="T40" fmla="*/ 2147483647 w 36"/>
                  <a:gd name="T41" fmla="*/ 2147483647 h 36"/>
                  <a:gd name="T42" fmla="*/ 2147483647 w 36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"/>
                  <a:gd name="T67" fmla="*/ 0 h 36"/>
                  <a:gd name="T68" fmla="*/ 36 w 36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" h="36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6" y="34"/>
                    </a:lnTo>
                    <a:lnTo>
                      <a:pt x="18" y="36"/>
                    </a:lnTo>
                    <a:lnTo>
                      <a:pt x="12" y="34"/>
                    </a:lnTo>
                    <a:lnTo>
                      <a:pt x="6" y="30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26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0" name="Rectangle 87"/>
          <p:cNvSpPr>
            <a:spLocks noChangeArrowheads="1"/>
          </p:cNvSpPr>
          <p:nvPr/>
        </p:nvSpPr>
        <p:spPr bwMode="gray">
          <a:xfrm flipH="1">
            <a:off x="402875" y="499238"/>
            <a:ext cx="49474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rgbClr val="002060"/>
              </a:contourClr>
            </a:sp3d>
          </a:bodyPr>
          <a:lstStyle/>
          <a:p>
            <a:pPr algn="ctr" defTabSz="1113059">
              <a:buClr>
                <a:srgbClr val="969696"/>
              </a:buClr>
              <a:defRPr/>
            </a:pPr>
            <a:r>
              <a:rPr lang="ko-KR" altLang="en-US" sz="2000" spc="-3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0F4446-65FF-4E82-A550-78289058BC56}"/>
              </a:ext>
            </a:extLst>
          </p:cNvPr>
          <p:cNvSpPr txBox="1"/>
          <p:nvPr/>
        </p:nvSpPr>
        <p:spPr>
          <a:xfrm>
            <a:off x="1024540" y="422294"/>
            <a:ext cx="661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제안의 특징 및 장점</a:t>
            </a:r>
          </a:p>
        </p:txBody>
      </p:sp>
    </p:spTree>
    <p:extLst>
      <p:ext uri="{BB962C8B-B14F-4D97-AF65-F5344CB8AC3E}">
        <p14:creationId xmlns:p14="http://schemas.microsoft.com/office/powerpoint/2010/main" val="2611091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853412" y="754601"/>
            <a:ext cx="4317245" cy="381739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447321" y="1863009"/>
            <a:ext cx="4394538" cy="5003371"/>
            <a:chOff x="3929804" y="2135384"/>
            <a:chExt cx="4394538" cy="5003371"/>
          </a:xfrm>
        </p:grpSpPr>
        <p:sp>
          <p:nvSpPr>
            <p:cNvPr id="4" name="원통형 78">
              <a:extLst>
                <a:ext uri="{FF2B5EF4-FFF2-40B4-BE49-F238E27FC236}">
                  <a16:creationId xmlns:a16="http://schemas.microsoft.com/office/drawing/2014/main" id="{98441D1D-5ABD-42A5-9259-5E7EF779C675}"/>
                </a:ext>
              </a:extLst>
            </p:cNvPr>
            <p:cNvSpPr/>
            <p:nvPr/>
          </p:nvSpPr>
          <p:spPr>
            <a:xfrm rot="16200000">
              <a:off x="5790159" y="1013003"/>
              <a:ext cx="301156" cy="3720027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원통형 9">
              <a:extLst>
                <a:ext uri="{FF2B5EF4-FFF2-40B4-BE49-F238E27FC236}">
                  <a16:creationId xmlns:a16="http://schemas.microsoft.com/office/drawing/2014/main" id="{23731433-865C-4269-971A-DCC7D5C3F3EB}"/>
                </a:ext>
              </a:extLst>
            </p:cNvPr>
            <p:cNvSpPr/>
            <p:nvPr/>
          </p:nvSpPr>
          <p:spPr>
            <a:xfrm>
              <a:off x="7787780" y="2135384"/>
              <a:ext cx="350413" cy="4839347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5A14643-2C65-4944-826C-E2FB65E7A6C5}"/>
                </a:ext>
              </a:extLst>
            </p:cNvPr>
            <p:cNvSpPr/>
            <p:nvPr/>
          </p:nvSpPr>
          <p:spPr>
            <a:xfrm>
              <a:off x="7617159" y="6760953"/>
              <a:ext cx="707183" cy="377802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010A8D-D62D-4A4D-91FC-F99D42B62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8144" r="26979"/>
            <a:stretch/>
          </p:blipFill>
          <p:spPr>
            <a:xfrm rot="16200000">
              <a:off x="5354670" y="856694"/>
              <a:ext cx="1100832" cy="395056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93FD5C-28D1-4EBF-A223-C17D579316B1}"/>
                </a:ext>
              </a:extLst>
            </p:cNvPr>
            <p:cNvSpPr/>
            <p:nvPr/>
          </p:nvSpPr>
          <p:spPr>
            <a:xfrm>
              <a:off x="4471341" y="2503270"/>
              <a:ext cx="2849732" cy="690012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EA2608E-E209-4992-BEC2-A99D1761B16C}"/>
                </a:ext>
              </a:extLst>
            </p:cNvPr>
            <p:cNvSpPr/>
            <p:nvPr/>
          </p:nvSpPr>
          <p:spPr>
            <a:xfrm>
              <a:off x="4594277" y="2648585"/>
              <a:ext cx="437497" cy="39577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scene3d>
              <a:camera prst="orthographicFront"/>
              <a:lightRig rig="soft" dir="t">
                <a:rot lat="0" lon="0" rev="15600000"/>
              </a:lightRig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 prstMaterial="softEdge">
                <a:bevelT w="25400" h="38100"/>
              </a:sp3d>
            </a:bodyPr>
            <a:lstStyle/>
            <a:p>
              <a:pPr algn="ctr"/>
              <a:endParaRPr lang="ko-KR" alt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8A17BA-6F9E-4144-BB60-748585A91120}"/>
                </a:ext>
              </a:extLst>
            </p:cNvPr>
            <p:cNvSpPr txBox="1"/>
            <p:nvPr/>
          </p:nvSpPr>
          <p:spPr>
            <a:xfrm>
              <a:off x="5154710" y="2638993"/>
              <a:ext cx="1823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rgbClr val="FFFF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진 입 금 지</a:t>
              </a:r>
              <a:endParaRPr lang="en-US" altLang="ko-KR" sz="2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170332" y="3447971"/>
            <a:ext cx="865117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“</a:t>
            </a:r>
            <a:r>
              <a:rPr lang="ko-KR" altLang="en-US" sz="4000" b="1" dirty="0" err="1" smtClean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노란불은</a:t>
            </a:r>
            <a:r>
              <a:rPr lang="ko-KR" altLang="en-US" sz="4000" b="1" dirty="0" smtClean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 신호 위반</a:t>
            </a:r>
            <a:r>
              <a:rPr lang="en-US" altLang="ko-KR" sz="4000" b="1" dirty="0" smtClean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”</a:t>
            </a:r>
            <a:endParaRPr lang="en-US" altLang="ko-KR" sz="4000" b="1" dirty="0">
              <a:solidFill>
                <a:srgbClr val="0070C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r>
              <a:rPr lang="en-US" altLang="ko-KR" sz="4000" b="1" dirty="0" smtClean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 </a:t>
            </a:r>
          </a:p>
          <a:p>
            <a:r>
              <a:rPr lang="ko-KR" altLang="en-US" sz="4000" b="1" dirty="0" smtClean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안전은 방심에서 시작됩니다</a:t>
            </a:r>
            <a:r>
              <a:rPr lang="en-US" altLang="ko-KR" sz="4000" b="1" dirty="0" smtClean="0">
                <a:solidFill>
                  <a:srgbClr val="0070C0"/>
                </a:solidFill>
                <a:latin typeface="Arial" panose="020B0604020202020204" pitchFamily="34" charset="0"/>
                <a:ea typeface="나눔바른고딕" panose="020B0600000101010101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4000" b="1" dirty="0">
              <a:solidFill>
                <a:srgbClr val="0070C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  <a:p>
            <a:endParaRPr lang="en-US" altLang="ko-KR" sz="4000" b="1" dirty="0">
              <a:solidFill>
                <a:srgbClr val="0070C0"/>
              </a:solidFill>
              <a:latin typeface="Arial" panose="020B0604020202020204" pitchFamily="34" charset="0"/>
              <a:ea typeface="나눔바른고딕" panose="020B0600000101010101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4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10681</TotalTime>
  <Words>1953</Words>
  <Application>Microsoft Office PowerPoint</Application>
  <PresentationFormat>사용자 지정</PresentationFormat>
  <Paragraphs>650</Paragraphs>
  <Slides>42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6" baseType="lpstr">
      <vt:lpstr>나눔바른고딕</vt:lpstr>
      <vt:lpstr>굴림</vt:lpstr>
      <vt:lpstr>맑은 고딕</vt:lpstr>
      <vt:lpstr>Arial</vt:lpstr>
      <vt:lpstr>08서울남산체 B</vt:lpstr>
      <vt:lpstr>Times New Roman</vt:lpstr>
      <vt:lpstr>HY견고딕</vt:lpstr>
      <vt:lpstr>Calibri</vt:lpstr>
      <vt:lpstr>Aharoni</vt:lpstr>
      <vt:lpstr>Wingdings</vt:lpstr>
      <vt:lpstr>Wingdings 2</vt:lpstr>
      <vt:lpstr>아리따SB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시스원컨소시엄</dc:creator>
  <cp:lastModifiedBy>user</cp:lastModifiedBy>
  <cp:revision>1041</cp:revision>
  <cp:lastPrinted>2022-08-08T07:01:57Z</cp:lastPrinted>
  <dcterms:created xsi:type="dcterms:W3CDTF">2016-12-15T11:16:35Z</dcterms:created>
  <dcterms:modified xsi:type="dcterms:W3CDTF">2022-10-25T09:13:06Z</dcterms:modified>
</cp:coreProperties>
</file>